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1AB575-9819-44AE-A3C8-CF9F48AF704E}" type="doc">
      <dgm:prSet loTypeId="hierarchy" loCatId="hierarchy" qsTypeId="urn:microsoft.com/office/officeart/2005/8/quickstyle/simple1" qsCatId="simple" csTypeId="urn:microsoft.com/office/officeart/2005/8/colors/accent1_2" csCatId="accent1" phldr="0"/>
      <dgm:spPr/>
      <dgm:t>
        <a:bodyPr/>
        <a:p>
          <a:endParaRPr lang="zh-CN" altLang="en-US"/>
        </a:p>
      </dgm:t>
    </dgm:pt>
    <dgm:pt modelId="{14322778-163D-4F0A-9B5F-EB58CA9F67B9}">
      <dgm:prSet phldrT="[文本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厂部</a:t>
          </a:r>
          <a:r>
            <a:rPr lang="zh-CN" altLang="en-US"/>
            <a:t/>
          </a:r>
          <a:endParaRPr lang="zh-CN" altLang="en-US"/>
        </a:p>
      </dgm:t>
    </dgm:pt>
    <dgm:pt modelId="{049FCEFD-8BEC-4A84-B713-756DEB67BE74}" cxnId="{2FA63B5A-88C5-4BA7-9EEC-F06F61D3BFEF}" type="parTrans">
      <dgm:prSet/>
      <dgm:spPr/>
      <dgm:t>
        <a:bodyPr/>
        <a:p>
          <a:endParaRPr lang="zh-CN" altLang="en-US"/>
        </a:p>
      </dgm:t>
    </dgm:pt>
    <dgm:pt modelId="{001A1D7E-C84D-4C4A-9501-750C432E1A7A}" cxnId="{2FA63B5A-88C5-4BA7-9EEC-F06F61D3BFEF}" type="sibTrans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负责实验室总体管理</a:t>
          </a:r>
          <a:r>
            <a:rPr lang="zh-CN" altLang="en-US"/>
            <a:t/>
          </a:r>
          <a:endParaRPr lang="zh-CN" altLang="en-US"/>
        </a:p>
      </dgm:t>
    </dgm:pt>
    <dgm:pt modelId="{7D3B3AE4-9E7C-4833-B466-CF7479A9F4E4}" type="asst">
      <dgm:prSet phldrT="[文本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付浩云</a:t>
          </a:r>
          <a:r>
            <a:rPr lang="zh-CN" altLang="en-US"/>
            <a:t/>
          </a:r>
          <a:endParaRPr lang="zh-CN" altLang="en-US"/>
        </a:p>
      </dgm:t>
    </dgm:pt>
    <dgm:pt modelId="{8D1294C6-F181-4142-BD98-32A0ECCFFE81}" cxnId="{C407F35D-0E58-4AAB-AC5E-694446B61922}" type="parTrans">
      <dgm:prSet/>
      <dgm:spPr/>
      <dgm:t>
        <a:bodyPr/>
        <a:p>
          <a:endParaRPr lang="zh-CN" altLang="en-US"/>
        </a:p>
      </dgm:t>
    </dgm:pt>
    <dgm:pt modelId="{3850E568-9F5E-4208-9EA4-7852BE5B61EB}" cxnId="{C407F35D-0E58-4AAB-AC5E-694446B61922}" type="sibTrans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技术主管</a:t>
          </a:r>
          <a:r>
            <a:rPr lang="zh-CN" altLang="en-US"/>
            <a:t/>
          </a:r>
          <a:endParaRPr lang="zh-CN" altLang="en-US"/>
        </a:p>
      </dgm:t>
    </dgm:pt>
    <dgm:pt modelId="{B23BDBAB-7CD7-4894-9889-9982FBB58222}">
      <dgm:prSet phldrT="[文本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高淑梅</a:t>
          </a:r>
          <a:r>
            <a:rPr lang="zh-CN" altLang="en-US"/>
            <a:t/>
          </a:r>
          <a:endParaRPr lang="zh-CN" altLang="en-US"/>
        </a:p>
      </dgm:t>
    </dgm:pt>
    <dgm:pt modelId="{069F0FE3-2073-4DA6-A046-620CBA73F9DD}" cxnId="{9ED02AF5-2031-4513-9AED-17FC68C2158B}" type="parTrans">
      <dgm:prSet/>
      <dgm:spPr/>
      <dgm:t>
        <a:bodyPr/>
        <a:p>
          <a:endParaRPr lang="zh-CN" altLang="en-US"/>
        </a:p>
      </dgm:t>
    </dgm:pt>
    <dgm:pt modelId="{24E385A5-1509-4EDB-9628-A18777C52ADB}" cxnId="{9ED02AF5-2031-4513-9AED-17FC68C2158B}" type="sibTrans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检测组长</a:t>
          </a:r>
          <a:r>
            <a:rPr lang="zh-CN" altLang="en-US"/>
            <a:t/>
          </a:r>
          <a:endParaRPr lang="zh-CN" altLang="en-US"/>
        </a:p>
      </dgm:t>
    </dgm:pt>
    <dgm:pt modelId="{35BA20EC-4436-4F03-99F0-D02FB533DF93}">
      <dgm:prSet phldrT="[文本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孙慧芳</a:t>
          </a:r>
          <a:r>
            <a:rPr lang="zh-CN" altLang="en-US"/>
            <a:t/>
          </a:r>
          <a:endParaRPr lang="zh-CN" altLang="en-US"/>
        </a:p>
      </dgm:t>
    </dgm:pt>
    <dgm:pt modelId="{F5D260A9-D87F-4A8C-A803-E32A03FA54A8}" cxnId="{DAA2A212-26B1-45BA-95E1-53E028CE53C2}" type="parTrans">
      <dgm:prSet/>
      <dgm:spPr/>
      <dgm:t>
        <a:bodyPr/>
        <a:p>
          <a:endParaRPr lang="zh-CN" altLang="en-US"/>
        </a:p>
      </dgm:t>
    </dgm:pt>
    <dgm:pt modelId="{B0DE14E6-70B7-432F-B0C8-7C4FBCA43CF8}" cxnId="{DAA2A212-26B1-45BA-95E1-53E028CE53C2}" type="sibTrans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检测员</a:t>
          </a:r>
          <a:r>
            <a:rPr lang="zh-CN" altLang="en-US"/>
            <a:t/>
          </a:r>
          <a:endParaRPr lang="zh-CN" altLang="en-US"/>
        </a:p>
      </dgm:t>
    </dgm:pt>
    <dgm:pt modelId="{0AFCEB4D-5FD9-40AA-9C98-BEB53164F8B5}">
      <dgm:prSet phldrT="[文本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伍欣烨</a:t>
          </a:r>
          <a:r>
            <a:rPr lang="zh-CN" altLang="en-US"/>
            <a:t/>
          </a:r>
          <a:endParaRPr lang="zh-CN" altLang="en-US"/>
        </a:p>
      </dgm:t>
    </dgm:pt>
    <dgm:pt modelId="{8E4D68ED-D6C3-4541-8CCC-D13A3C57CDAE}" cxnId="{DA6546DE-44C2-46A7-87EF-8A6421582B54}" type="parTrans">
      <dgm:prSet/>
      <dgm:spPr/>
      <dgm:t>
        <a:bodyPr/>
        <a:p>
          <a:endParaRPr lang="zh-CN" altLang="en-US"/>
        </a:p>
      </dgm:t>
    </dgm:pt>
    <dgm:pt modelId="{A5DD02C9-8B93-43BE-BEAD-B781857F3C97}" cxnId="{DA6546DE-44C2-46A7-87EF-8A6421582B54}" type="sibTrans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检测员</a:t>
          </a:r>
          <a:r>
            <a:rPr lang="zh-CN" altLang="en-US"/>
            <a:t/>
          </a:r>
          <a:endParaRPr lang="zh-CN" altLang="en-US"/>
        </a:p>
      </dgm:t>
    </dgm:pt>
    <dgm:pt modelId="{EFC6FE94-E4EE-4C2C-BA29-A15E851085D1}" type="pres">
      <dgm:prSet presAssocID="{1E1AB575-9819-44AE-A3C8-CF9F48AF704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1178AF7-38BF-46F0-872E-DD2EC9579ACD}" type="pres">
      <dgm:prSet presAssocID="{14322778-163D-4F0A-9B5F-EB58CA9F67B9}" presName="hierRoot1" presStyleCnt="0">
        <dgm:presLayoutVars>
          <dgm:hierBranch val="init"/>
        </dgm:presLayoutVars>
      </dgm:prSet>
      <dgm:spPr/>
    </dgm:pt>
    <dgm:pt modelId="{E1557E32-7B61-4EDE-95EF-0D58B9354D11}" type="pres">
      <dgm:prSet presAssocID="{14322778-163D-4F0A-9B5F-EB58CA9F67B9}" presName="rootComposite1" presStyleCnt="0"/>
      <dgm:spPr/>
    </dgm:pt>
    <dgm:pt modelId="{8C1C4E3F-F5AF-4B85-84B6-1C435203C46E}" type="pres">
      <dgm:prSet presAssocID="{14322778-163D-4F0A-9B5F-EB58CA9F67B9}" presName="rootText1" presStyleLbl="node0" presStyleIdx="0" presStyleCnt="1">
        <dgm:presLayoutVars>
          <dgm:chMax/>
          <dgm:chPref val="3"/>
        </dgm:presLayoutVars>
      </dgm:prSet>
      <dgm:spPr/>
    </dgm:pt>
    <dgm:pt modelId="{762CCF6A-7E9D-4EDB-9E54-D9FAE571A19D}" type="pres">
      <dgm:prSet presAssocID="{14322778-163D-4F0A-9B5F-EB58CA9F67B9}" presName="titleText1" presStyleLbl="fgAcc0" presStyleIdx="0" presStyleCnt="1">
        <dgm:presLayoutVars>
          <dgm:chMax val="0"/>
          <dgm:chPref val="0"/>
        </dgm:presLayoutVars>
      </dgm:prSet>
      <dgm:spPr/>
    </dgm:pt>
    <dgm:pt modelId="{8835CE7C-4999-45BF-A08E-804F51E6EA70}" type="pres">
      <dgm:prSet presAssocID="{14322778-163D-4F0A-9B5F-EB58CA9F67B9}" presName="rootConnector1" presStyleCnt="0"/>
      <dgm:spPr/>
    </dgm:pt>
    <dgm:pt modelId="{3F9AAE26-3EC0-42FD-87C9-89F57111CE0F}" type="pres">
      <dgm:prSet presAssocID="{14322778-163D-4F0A-9B5F-EB58CA9F67B9}" presName="hierChild2" presStyleCnt="0"/>
      <dgm:spPr/>
    </dgm:pt>
    <dgm:pt modelId="{718839F4-5F33-40A2-A382-014B6988DEE6}" type="pres">
      <dgm:prSet presAssocID="{069F0FE3-2073-4DA6-A046-620CBA73F9DD}" presName="Name37" presStyleLbl="parChTrans1D2" presStyleIdx="0" presStyleCnt="4"/>
      <dgm:spPr/>
    </dgm:pt>
    <dgm:pt modelId="{6763154A-A931-4ABD-A0A8-FAE037781744}" type="pres">
      <dgm:prSet presAssocID="{B23BDBAB-7CD7-4894-9889-9982FBB58222}" presName="hierRoot2" presStyleCnt="0">
        <dgm:presLayoutVars>
          <dgm:hierBranch val="init"/>
        </dgm:presLayoutVars>
      </dgm:prSet>
      <dgm:spPr/>
    </dgm:pt>
    <dgm:pt modelId="{66919ACB-F4A9-4BD6-9F10-3617841265D9}" type="pres">
      <dgm:prSet presAssocID="{B23BDBAB-7CD7-4894-9889-9982FBB58222}" presName="rootComposite" presStyleCnt="0"/>
      <dgm:spPr/>
    </dgm:pt>
    <dgm:pt modelId="{1FF320CD-7DB9-46B7-A6B1-F3041721A93F}" type="pres">
      <dgm:prSet presAssocID="{B23BDBAB-7CD7-4894-9889-9982FBB58222}" presName="rootText" presStyleLbl="node1" presStyleIdx="0" presStyleCnt="3">
        <dgm:presLayoutVars>
          <dgm:chMax/>
          <dgm:chPref val="3"/>
        </dgm:presLayoutVars>
      </dgm:prSet>
      <dgm:spPr/>
    </dgm:pt>
    <dgm:pt modelId="{E6F0AE28-9371-461F-A883-B8A4242ECF62}" type="pres">
      <dgm:prSet presAssocID="{B23BDBAB-7CD7-4894-9889-9982FBB58222}" presName="titleText2" presStyleLbl="fgAcc1" presStyleIdx="0" presStyleCnt="3">
        <dgm:presLayoutVars>
          <dgm:chMax val="0"/>
          <dgm:chPref val="0"/>
        </dgm:presLayoutVars>
      </dgm:prSet>
      <dgm:spPr/>
    </dgm:pt>
    <dgm:pt modelId="{0DE9192D-CC1A-4FDF-A14D-4C596628FF8D}" type="pres">
      <dgm:prSet presAssocID="{B23BDBAB-7CD7-4894-9889-9982FBB58222}" presName="rootConnector" presStyleCnt="0"/>
      <dgm:spPr/>
    </dgm:pt>
    <dgm:pt modelId="{BEE60A96-E770-4946-B49E-87826921E70B}" type="pres">
      <dgm:prSet presAssocID="{B23BDBAB-7CD7-4894-9889-9982FBB58222}" presName="hierChild4" presStyleCnt="0"/>
      <dgm:spPr/>
    </dgm:pt>
    <dgm:pt modelId="{0D4B7D88-8C41-482B-97F9-3231D4364E4F}" type="pres">
      <dgm:prSet presAssocID="{B23BDBAB-7CD7-4894-9889-9982FBB58222}" presName="hierChild5" presStyleCnt="0"/>
      <dgm:spPr/>
    </dgm:pt>
    <dgm:pt modelId="{DD5DED7F-8891-488E-92AE-07EF36D3E8E1}" type="pres">
      <dgm:prSet presAssocID="{F5D260A9-D87F-4A8C-A803-E32A03FA54A8}" presName="Name37" presStyleLbl="parChTrans1D2" presStyleIdx="1" presStyleCnt="4"/>
      <dgm:spPr/>
    </dgm:pt>
    <dgm:pt modelId="{2263782B-5276-4F5B-9B7E-5863E0882CFD}" type="pres">
      <dgm:prSet presAssocID="{35BA20EC-4436-4F03-99F0-D02FB533DF93}" presName="hierRoot2" presStyleCnt="0">
        <dgm:presLayoutVars>
          <dgm:hierBranch val="init"/>
        </dgm:presLayoutVars>
      </dgm:prSet>
      <dgm:spPr/>
    </dgm:pt>
    <dgm:pt modelId="{69BF0A15-7955-4651-BC91-8F6B6E0521A8}" type="pres">
      <dgm:prSet presAssocID="{35BA20EC-4436-4F03-99F0-D02FB533DF93}" presName="rootComposite" presStyleCnt="0"/>
      <dgm:spPr/>
    </dgm:pt>
    <dgm:pt modelId="{62F13039-777B-430B-9535-AC519AF52769}" type="pres">
      <dgm:prSet presAssocID="{35BA20EC-4436-4F03-99F0-D02FB533DF93}" presName="rootText" presStyleLbl="node1" presStyleIdx="1" presStyleCnt="3">
        <dgm:presLayoutVars>
          <dgm:chMax/>
          <dgm:chPref val="3"/>
        </dgm:presLayoutVars>
      </dgm:prSet>
      <dgm:spPr/>
    </dgm:pt>
    <dgm:pt modelId="{0A1FBB09-9851-427E-B78F-4234A909FBD1}" type="pres">
      <dgm:prSet presAssocID="{35BA20EC-4436-4F03-99F0-D02FB533DF93}" presName="titleText2" presStyleLbl="fgAcc1" presStyleIdx="1" presStyleCnt="3">
        <dgm:presLayoutVars>
          <dgm:chMax val="0"/>
          <dgm:chPref val="0"/>
        </dgm:presLayoutVars>
      </dgm:prSet>
      <dgm:spPr/>
    </dgm:pt>
    <dgm:pt modelId="{0F9735B2-7810-446E-9C1C-8B8F5662B9C2}" type="pres">
      <dgm:prSet presAssocID="{35BA20EC-4436-4F03-99F0-D02FB533DF93}" presName="rootConnector" presStyleCnt="0"/>
      <dgm:spPr/>
    </dgm:pt>
    <dgm:pt modelId="{27D3FA01-0870-49E6-9044-9E6DFBE81345}" type="pres">
      <dgm:prSet presAssocID="{35BA20EC-4436-4F03-99F0-D02FB533DF93}" presName="hierChild4" presStyleCnt="0"/>
      <dgm:spPr/>
    </dgm:pt>
    <dgm:pt modelId="{492CD37F-356F-40DF-86E3-5FA103BA609E}" type="pres">
      <dgm:prSet presAssocID="{35BA20EC-4436-4F03-99F0-D02FB533DF93}" presName="hierChild5" presStyleCnt="0"/>
      <dgm:spPr/>
    </dgm:pt>
    <dgm:pt modelId="{1A946EA8-F83D-4427-92BE-0B956CB3DD9E}" type="pres">
      <dgm:prSet presAssocID="{8E4D68ED-D6C3-4541-8CCC-D13A3C57CDAE}" presName="Name37" presStyleLbl="parChTrans1D2" presStyleIdx="2" presStyleCnt="4"/>
      <dgm:spPr/>
    </dgm:pt>
    <dgm:pt modelId="{D19A8A2F-1F8D-42C1-9AD8-BC04ED1825AF}" type="pres">
      <dgm:prSet presAssocID="{0AFCEB4D-5FD9-40AA-9C98-BEB53164F8B5}" presName="hierRoot2" presStyleCnt="0">
        <dgm:presLayoutVars>
          <dgm:hierBranch val="init"/>
        </dgm:presLayoutVars>
      </dgm:prSet>
      <dgm:spPr/>
    </dgm:pt>
    <dgm:pt modelId="{DE9838F7-A322-4043-AA32-3AC64EAF133F}" type="pres">
      <dgm:prSet presAssocID="{0AFCEB4D-5FD9-40AA-9C98-BEB53164F8B5}" presName="rootComposite" presStyleCnt="0"/>
      <dgm:spPr/>
    </dgm:pt>
    <dgm:pt modelId="{B7F3A97F-21F7-4A6A-B36E-9C442CAB2286}" type="pres">
      <dgm:prSet presAssocID="{0AFCEB4D-5FD9-40AA-9C98-BEB53164F8B5}" presName="rootText" presStyleLbl="node1" presStyleIdx="2" presStyleCnt="3">
        <dgm:presLayoutVars>
          <dgm:chMax/>
          <dgm:chPref val="3"/>
        </dgm:presLayoutVars>
      </dgm:prSet>
      <dgm:spPr/>
    </dgm:pt>
    <dgm:pt modelId="{3F24E7E4-7245-46F2-B4E6-DB96355425B0}" type="pres">
      <dgm:prSet presAssocID="{0AFCEB4D-5FD9-40AA-9C98-BEB53164F8B5}" presName="titleText2" presStyleLbl="fgAcc1" presStyleIdx="2" presStyleCnt="3">
        <dgm:presLayoutVars>
          <dgm:chMax val="0"/>
          <dgm:chPref val="0"/>
        </dgm:presLayoutVars>
      </dgm:prSet>
      <dgm:spPr/>
    </dgm:pt>
    <dgm:pt modelId="{73371953-1658-44A2-A35F-26AA74EBE13A}" type="pres">
      <dgm:prSet presAssocID="{0AFCEB4D-5FD9-40AA-9C98-BEB53164F8B5}" presName="rootConnector" presStyleCnt="0"/>
      <dgm:spPr/>
    </dgm:pt>
    <dgm:pt modelId="{8CAB3E70-A603-41BF-87EE-82E476E61ABE}" type="pres">
      <dgm:prSet presAssocID="{0AFCEB4D-5FD9-40AA-9C98-BEB53164F8B5}" presName="hierChild4" presStyleCnt="0"/>
      <dgm:spPr/>
    </dgm:pt>
    <dgm:pt modelId="{09D68F49-147A-4DB3-A591-A080B7BC1AF2}" type="pres">
      <dgm:prSet presAssocID="{0AFCEB4D-5FD9-40AA-9C98-BEB53164F8B5}" presName="hierChild5" presStyleCnt="0"/>
      <dgm:spPr/>
    </dgm:pt>
    <dgm:pt modelId="{9EC9AE1D-6D2B-4C5A-B8F4-9B1B28201C71}" type="pres">
      <dgm:prSet presAssocID="{14322778-163D-4F0A-9B5F-EB58CA9F67B9}" presName="hierChild3" presStyleCnt="0"/>
      <dgm:spPr/>
    </dgm:pt>
    <dgm:pt modelId="{EF63BCAB-0A8D-415A-8503-FDCCA09E3AC1}" type="pres">
      <dgm:prSet presAssocID="{8D1294C6-F181-4142-BD98-32A0ECCFFE81}" presName="Name96" presStyleLbl="parChTrans1D2" presStyleIdx="3" presStyleCnt="4"/>
      <dgm:spPr/>
    </dgm:pt>
    <dgm:pt modelId="{E599C5DF-E9CE-4F13-9373-2BA337829EBD}" type="pres">
      <dgm:prSet presAssocID="{7D3B3AE4-9E7C-4833-B466-CF7479A9F4E4}" presName="hierRoot3" presStyleCnt="0">
        <dgm:presLayoutVars>
          <dgm:hierBranch val="init"/>
        </dgm:presLayoutVars>
      </dgm:prSet>
      <dgm:spPr/>
    </dgm:pt>
    <dgm:pt modelId="{BC7863DA-7DB1-4FE6-970A-E5192BCED93A}" type="pres">
      <dgm:prSet presAssocID="{7D3B3AE4-9E7C-4833-B466-CF7479A9F4E4}" presName="rootComposite3" presStyleCnt="0"/>
      <dgm:spPr/>
    </dgm:pt>
    <dgm:pt modelId="{350D9D2F-78CB-4CE5-9249-1D64BDB6607E}" type="pres">
      <dgm:prSet presAssocID="{7D3B3AE4-9E7C-4833-B466-CF7479A9F4E4}" presName="rootText3" presStyleLbl="asst1" presStyleIdx="0" presStyleCnt="1">
        <dgm:presLayoutVars>
          <dgm:chPref val="3"/>
        </dgm:presLayoutVars>
      </dgm:prSet>
      <dgm:spPr/>
    </dgm:pt>
    <dgm:pt modelId="{9C2EB2A2-F56E-4272-9D43-DC832B00F2D3}" type="pres">
      <dgm:prSet presAssocID="{7D3B3AE4-9E7C-4833-B466-CF7479A9F4E4}" presName="titleText3" presStyleLbl="fgAcc2" presStyleIdx="0" presStyleCnt="1">
        <dgm:presLayoutVars>
          <dgm:chMax val="0"/>
          <dgm:chPref val="0"/>
        </dgm:presLayoutVars>
      </dgm:prSet>
      <dgm:spPr/>
    </dgm:pt>
    <dgm:pt modelId="{F4F3E2FB-D015-4B83-9127-89E591B8D58D}" type="pres">
      <dgm:prSet presAssocID="{7D3B3AE4-9E7C-4833-B466-CF7479A9F4E4}" presName="rootConnector3" presStyleCnt="0"/>
      <dgm:spPr/>
    </dgm:pt>
    <dgm:pt modelId="{127F8015-9BAB-4E07-99F8-457D4F6F22DD}" type="pres">
      <dgm:prSet presAssocID="{7D3B3AE4-9E7C-4833-B466-CF7479A9F4E4}" presName="hierChild6" presStyleCnt="0"/>
      <dgm:spPr/>
    </dgm:pt>
    <dgm:pt modelId="{E4FEB4AE-8EF7-491A-AF74-404FC309446F}" type="pres">
      <dgm:prSet presAssocID="{7D3B3AE4-9E7C-4833-B466-CF7479A9F4E4}" presName="hierChild7" presStyleCnt="0"/>
      <dgm:spPr/>
    </dgm:pt>
  </dgm:ptLst>
  <dgm:cxnLst>
    <dgm:cxn modelId="{2FA63B5A-88C5-4BA7-9EEC-F06F61D3BFEF}" srcId="{1E1AB575-9819-44AE-A3C8-CF9F48AF704E}" destId="{14322778-163D-4F0A-9B5F-EB58CA9F67B9}" srcOrd="0" destOrd="0" parTransId="{049FCEFD-8BEC-4A84-B713-756DEB67BE74}" sibTransId="{001A1D7E-C84D-4C4A-9501-750C432E1A7A}"/>
    <dgm:cxn modelId="{C407F35D-0E58-4AAB-AC5E-694446B61922}" srcId="{14322778-163D-4F0A-9B5F-EB58CA9F67B9}" destId="{7D3B3AE4-9E7C-4833-B466-CF7479A9F4E4}" srcOrd="0" destOrd="0" parTransId="{8D1294C6-F181-4142-BD98-32A0ECCFFE81}" sibTransId="{3850E568-9F5E-4208-9EA4-7852BE5B61EB}"/>
    <dgm:cxn modelId="{9ED02AF5-2031-4513-9AED-17FC68C2158B}" srcId="{14322778-163D-4F0A-9B5F-EB58CA9F67B9}" destId="{B23BDBAB-7CD7-4894-9889-9982FBB58222}" srcOrd="1" destOrd="0" parTransId="{069F0FE3-2073-4DA6-A046-620CBA73F9DD}" sibTransId="{24E385A5-1509-4EDB-9628-A18777C52ADB}"/>
    <dgm:cxn modelId="{DAA2A212-26B1-45BA-95E1-53E028CE53C2}" srcId="{14322778-163D-4F0A-9B5F-EB58CA9F67B9}" destId="{35BA20EC-4436-4F03-99F0-D02FB533DF93}" srcOrd="2" destOrd="0" parTransId="{F5D260A9-D87F-4A8C-A803-E32A03FA54A8}" sibTransId="{B0DE14E6-70B7-432F-B0C8-7C4FBCA43CF8}"/>
    <dgm:cxn modelId="{DA6546DE-44C2-46A7-87EF-8A6421582B54}" srcId="{14322778-163D-4F0A-9B5F-EB58CA9F67B9}" destId="{0AFCEB4D-5FD9-40AA-9C98-BEB53164F8B5}" srcOrd="3" destOrd="0" parTransId="{8E4D68ED-D6C3-4541-8CCC-D13A3C57CDAE}" sibTransId="{A5DD02C9-8B93-43BE-BEAD-B781857F3C97}"/>
    <dgm:cxn modelId="{BD4BA39E-2588-4769-8659-BE0B91AFFECB}" type="presOf" srcId="{1E1AB575-9819-44AE-A3C8-CF9F48AF704E}" destId="{EFC6FE94-E4EE-4C2C-BA29-A15E851085D1}" srcOrd="0" destOrd="0" presId="urn:microsoft.com/office/officeart/2008/layout/NameandTitleOrganizationalChart"/>
    <dgm:cxn modelId="{EC1934B2-1F2C-4B9F-AFD4-A6197B8DE61D}" type="presParOf" srcId="{EFC6FE94-E4EE-4C2C-BA29-A15E851085D1}" destId="{81178AF7-38BF-46F0-872E-DD2EC9579ACD}" srcOrd="0" destOrd="0" presId="urn:microsoft.com/office/officeart/2008/layout/NameandTitleOrganizationalChart"/>
    <dgm:cxn modelId="{A776687E-4C3F-4B52-9027-81ADE3AA2FE4}" type="presParOf" srcId="{81178AF7-38BF-46F0-872E-DD2EC9579ACD}" destId="{E1557E32-7B61-4EDE-95EF-0D58B9354D11}" srcOrd="0" destOrd="0" presId="urn:microsoft.com/office/officeart/2008/layout/NameandTitleOrganizationalChart"/>
    <dgm:cxn modelId="{59F8EFE1-B6A0-4ADB-86E0-E53E84A5E43A}" type="presOf" srcId="{14322778-163D-4F0A-9B5F-EB58CA9F67B9}" destId="{E1557E32-7B61-4EDE-95EF-0D58B9354D11}" srcOrd="0" destOrd="0" presId="urn:microsoft.com/office/officeart/2008/layout/NameandTitleOrganizationalChart"/>
    <dgm:cxn modelId="{745A2BA6-2248-4A45-87EC-ECE15355DC79}" type="presParOf" srcId="{E1557E32-7B61-4EDE-95EF-0D58B9354D11}" destId="{8C1C4E3F-F5AF-4B85-84B6-1C435203C46E}" srcOrd="0" destOrd="0" presId="urn:microsoft.com/office/officeart/2008/layout/NameandTitleOrganizationalChart"/>
    <dgm:cxn modelId="{141366D3-1503-4921-8E39-3C2CECB45AEA}" type="presOf" srcId="{14322778-163D-4F0A-9B5F-EB58CA9F67B9}" destId="{8C1C4E3F-F5AF-4B85-84B6-1C435203C46E}" srcOrd="0" destOrd="0" presId="urn:microsoft.com/office/officeart/2008/layout/NameandTitleOrganizationalChart"/>
    <dgm:cxn modelId="{69282473-C510-4CB1-917C-EC94B9B4776A}" type="presParOf" srcId="{E1557E32-7B61-4EDE-95EF-0D58B9354D11}" destId="{762CCF6A-7E9D-4EDB-9E54-D9FAE571A19D}" srcOrd="1" destOrd="0" presId="urn:microsoft.com/office/officeart/2008/layout/NameandTitleOrganizationalChart"/>
    <dgm:cxn modelId="{1C122D76-C53B-4090-BA8E-5948DEAB2BD9}" type="presOf" srcId="{001A1D7E-C84D-4C4A-9501-750C432E1A7A}" destId="{762CCF6A-7E9D-4EDB-9E54-D9FAE571A19D}" srcOrd="0" destOrd="0" presId="urn:microsoft.com/office/officeart/2008/layout/NameandTitleOrganizationalChart"/>
    <dgm:cxn modelId="{F0EE608C-A2CC-4A9A-A668-D5C6E79FD550}" type="presParOf" srcId="{E1557E32-7B61-4EDE-95EF-0D58B9354D11}" destId="{8835CE7C-4999-45BF-A08E-804F51E6EA70}" srcOrd="2" destOrd="0" presId="urn:microsoft.com/office/officeart/2008/layout/NameandTitleOrganizationalChart"/>
    <dgm:cxn modelId="{771E2884-004E-4078-B417-7B8916A08BDC}" type="presOf" srcId="{14322778-163D-4F0A-9B5F-EB58CA9F67B9}" destId="{8835CE7C-4999-45BF-A08E-804F51E6EA70}" srcOrd="0" destOrd="0" presId="urn:microsoft.com/office/officeart/2008/layout/NameandTitleOrganizationalChart"/>
    <dgm:cxn modelId="{675659AF-E584-40B0-A411-CB396B489C43}" type="presParOf" srcId="{81178AF7-38BF-46F0-872E-DD2EC9579ACD}" destId="{3F9AAE26-3EC0-42FD-87C9-89F57111CE0F}" srcOrd="1" destOrd="0" presId="urn:microsoft.com/office/officeart/2008/layout/NameandTitleOrganizationalChart"/>
    <dgm:cxn modelId="{4DBEC204-8EB2-422E-957F-3AA89E445D05}" type="presParOf" srcId="{3F9AAE26-3EC0-42FD-87C9-89F57111CE0F}" destId="{718839F4-5F33-40A2-A382-014B6988DEE6}" srcOrd="0" destOrd="1" presId="urn:microsoft.com/office/officeart/2008/layout/NameandTitleOrganizationalChart"/>
    <dgm:cxn modelId="{CF4AF690-276D-4F96-9A0F-9D720651DE25}" type="presOf" srcId="{069F0FE3-2073-4DA6-A046-620CBA73F9DD}" destId="{718839F4-5F33-40A2-A382-014B6988DEE6}" srcOrd="0" destOrd="0" presId="urn:microsoft.com/office/officeart/2008/layout/NameandTitleOrganizationalChart"/>
    <dgm:cxn modelId="{9F28CD01-D08A-423C-8955-BC48CF6E2256}" type="presParOf" srcId="{3F9AAE26-3EC0-42FD-87C9-89F57111CE0F}" destId="{6763154A-A931-4ABD-A0A8-FAE037781744}" srcOrd="1" destOrd="1" presId="urn:microsoft.com/office/officeart/2008/layout/NameandTitleOrganizationalChart"/>
    <dgm:cxn modelId="{2725EACF-6CB4-44AC-AFAE-B0D6627C0128}" type="presParOf" srcId="{6763154A-A931-4ABD-A0A8-FAE037781744}" destId="{66919ACB-F4A9-4BD6-9F10-3617841265D9}" srcOrd="0" destOrd="1" presId="urn:microsoft.com/office/officeart/2008/layout/NameandTitleOrganizationalChart"/>
    <dgm:cxn modelId="{B5E7E699-0DC6-4CA9-B1DC-DA54BE2D1258}" type="presOf" srcId="{B23BDBAB-7CD7-4894-9889-9982FBB58222}" destId="{66919ACB-F4A9-4BD6-9F10-3617841265D9}" srcOrd="0" destOrd="0" presId="urn:microsoft.com/office/officeart/2008/layout/NameandTitleOrganizationalChart"/>
    <dgm:cxn modelId="{E9890789-3BD2-4CCB-8BBE-E85287846B22}" type="presParOf" srcId="{66919ACB-F4A9-4BD6-9F10-3617841265D9}" destId="{1FF320CD-7DB9-46B7-A6B1-F3041721A93F}" srcOrd="0" destOrd="0" presId="urn:microsoft.com/office/officeart/2008/layout/NameandTitleOrganizationalChart"/>
    <dgm:cxn modelId="{8F6455F8-502A-4D89-932C-B6DE081D148D}" type="presOf" srcId="{B23BDBAB-7CD7-4894-9889-9982FBB58222}" destId="{1FF320CD-7DB9-46B7-A6B1-F3041721A93F}" srcOrd="0" destOrd="0" presId="urn:microsoft.com/office/officeart/2008/layout/NameandTitleOrganizationalChart"/>
    <dgm:cxn modelId="{141532ED-37F1-4254-9AE7-23C350E043F6}" type="presParOf" srcId="{66919ACB-F4A9-4BD6-9F10-3617841265D9}" destId="{E6F0AE28-9371-461F-A883-B8A4242ECF62}" srcOrd="1" destOrd="0" presId="urn:microsoft.com/office/officeart/2008/layout/NameandTitleOrganizationalChart"/>
    <dgm:cxn modelId="{C40E3890-A285-4749-B7C6-0C51F1707DD0}" type="presOf" srcId="{24E385A5-1509-4EDB-9628-A18777C52ADB}" destId="{E6F0AE28-9371-461F-A883-B8A4242ECF62}" srcOrd="0" destOrd="0" presId="urn:microsoft.com/office/officeart/2008/layout/NameandTitleOrganizationalChart"/>
    <dgm:cxn modelId="{5C7BAF63-E53F-492A-AB09-4EAE06F6D580}" type="presParOf" srcId="{66919ACB-F4A9-4BD6-9F10-3617841265D9}" destId="{0DE9192D-CC1A-4FDF-A14D-4C596628FF8D}" srcOrd="2" destOrd="0" presId="urn:microsoft.com/office/officeart/2008/layout/NameandTitleOrganizationalChart"/>
    <dgm:cxn modelId="{8B2CA8DC-DA05-47A2-B04C-31088E38B8F8}" type="presOf" srcId="{B23BDBAB-7CD7-4894-9889-9982FBB58222}" destId="{0DE9192D-CC1A-4FDF-A14D-4C596628FF8D}" srcOrd="0" destOrd="0" presId="urn:microsoft.com/office/officeart/2008/layout/NameandTitleOrganizationalChart"/>
    <dgm:cxn modelId="{71237B0C-85F9-43B6-AED9-E9E0FB02C4F3}" type="presParOf" srcId="{6763154A-A931-4ABD-A0A8-FAE037781744}" destId="{BEE60A96-E770-4946-B49E-87826921E70B}" srcOrd="1" destOrd="1" presId="urn:microsoft.com/office/officeart/2008/layout/NameandTitleOrganizationalChart"/>
    <dgm:cxn modelId="{67615A10-BEB2-426A-B01A-5644998980AF}" type="presParOf" srcId="{6763154A-A931-4ABD-A0A8-FAE037781744}" destId="{0D4B7D88-8C41-482B-97F9-3231D4364E4F}" srcOrd="2" destOrd="1" presId="urn:microsoft.com/office/officeart/2008/layout/NameandTitleOrganizationalChart"/>
    <dgm:cxn modelId="{70BEF411-626A-43F1-A24B-778FAA43B101}" type="presParOf" srcId="{3F9AAE26-3EC0-42FD-87C9-89F57111CE0F}" destId="{DD5DED7F-8891-488E-92AE-07EF36D3E8E1}" srcOrd="2" destOrd="1" presId="urn:microsoft.com/office/officeart/2008/layout/NameandTitleOrganizationalChart"/>
    <dgm:cxn modelId="{DE046B14-E2F6-4557-8F69-81D14FE34012}" type="presOf" srcId="{F5D260A9-D87F-4A8C-A803-E32A03FA54A8}" destId="{DD5DED7F-8891-488E-92AE-07EF36D3E8E1}" srcOrd="0" destOrd="0" presId="urn:microsoft.com/office/officeart/2008/layout/NameandTitleOrganizationalChart"/>
    <dgm:cxn modelId="{759C5485-38ED-45F1-9ED7-AD09AE54F290}" type="presParOf" srcId="{3F9AAE26-3EC0-42FD-87C9-89F57111CE0F}" destId="{2263782B-5276-4F5B-9B7E-5863E0882CFD}" srcOrd="3" destOrd="1" presId="urn:microsoft.com/office/officeart/2008/layout/NameandTitleOrganizationalChart"/>
    <dgm:cxn modelId="{B62621C6-D96C-4734-9256-4156DEA16025}" type="presParOf" srcId="{2263782B-5276-4F5B-9B7E-5863E0882CFD}" destId="{69BF0A15-7955-4651-BC91-8F6B6E0521A8}" srcOrd="0" destOrd="3" presId="urn:microsoft.com/office/officeart/2008/layout/NameandTitleOrganizationalChart"/>
    <dgm:cxn modelId="{EDBAB3D3-8F34-4604-A06F-59F64583C409}" type="presOf" srcId="{35BA20EC-4436-4F03-99F0-D02FB533DF93}" destId="{69BF0A15-7955-4651-BC91-8F6B6E0521A8}" srcOrd="0" destOrd="0" presId="urn:microsoft.com/office/officeart/2008/layout/NameandTitleOrganizationalChart"/>
    <dgm:cxn modelId="{FFFDDEEA-A22C-4056-BAC2-92EFA17E2E87}" type="presParOf" srcId="{69BF0A15-7955-4651-BC91-8F6B6E0521A8}" destId="{62F13039-777B-430B-9535-AC519AF52769}" srcOrd="0" destOrd="0" presId="urn:microsoft.com/office/officeart/2008/layout/NameandTitleOrganizationalChart"/>
    <dgm:cxn modelId="{28D3BDDB-DBC5-475C-908A-0A41A4102C4E}" type="presOf" srcId="{35BA20EC-4436-4F03-99F0-D02FB533DF93}" destId="{62F13039-777B-430B-9535-AC519AF52769}" srcOrd="0" destOrd="0" presId="urn:microsoft.com/office/officeart/2008/layout/NameandTitleOrganizationalChart"/>
    <dgm:cxn modelId="{6CC974E2-7D2C-4C4E-A596-64E06FB5A597}" type="presParOf" srcId="{69BF0A15-7955-4651-BC91-8F6B6E0521A8}" destId="{0A1FBB09-9851-427E-B78F-4234A909FBD1}" srcOrd="1" destOrd="0" presId="urn:microsoft.com/office/officeart/2008/layout/NameandTitleOrganizationalChart"/>
    <dgm:cxn modelId="{E138C72E-BF30-4BE3-A60D-90B5BB4A1301}" type="presOf" srcId="{B0DE14E6-70B7-432F-B0C8-7C4FBCA43CF8}" destId="{0A1FBB09-9851-427E-B78F-4234A909FBD1}" srcOrd="0" destOrd="0" presId="urn:microsoft.com/office/officeart/2008/layout/NameandTitleOrganizationalChart"/>
    <dgm:cxn modelId="{65D9ED15-44C6-4BE4-BADC-727904FD6353}" type="presParOf" srcId="{69BF0A15-7955-4651-BC91-8F6B6E0521A8}" destId="{0F9735B2-7810-446E-9C1C-8B8F5662B9C2}" srcOrd="2" destOrd="0" presId="urn:microsoft.com/office/officeart/2008/layout/NameandTitleOrganizationalChart"/>
    <dgm:cxn modelId="{D2FE6DD0-2230-4E78-B264-7E7567D9BA75}" type="presOf" srcId="{35BA20EC-4436-4F03-99F0-D02FB533DF93}" destId="{0F9735B2-7810-446E-9C1C-8B8F5662B9C2}" srcOrd="0" destOrd="0" presId="urn:microsoft.com/office/officeart/2008/layout/NameandTitleOrganizationalChart"/>
    <dgm:cxn modelId="{5D65DF87-2D05-4DD2-B072-1A3B4650B4A4}" type="presParOf" srcId="{2263782B-5276-4F5B-9B7E-5863E0882CFD}" destId="{27D3FA01-0870-49E6-9044-9E6DFBE81345}" srcOrd="1" destOrd="3" presId="urn:microsoft.com/office/officeart/2008/layout/NameandTitleOrganizationalChart"/>
    <dgm:cxn modelId="{13AAA3BC-0737-48C5-8F79-D9DE8716D041}" type="presParOf" srcId="{2263782B-5276-4F5B-9B7E-5863E0882CFD}" destId="{492CD37F-356F-40DF-86E3-5FA103BA609E}" srcOrd="2" destOrd="3" presId="urn:microsoft.com/office/officeart/2008/layout/NameandTitleOrganizationalChart"/>
    <dgm:cxn modelId="{FDDDF32B-52B4-4715-B16E-6EA4C0AF686E}" type="presParOf" srcId="{3F9AAE26-3EC0-42FD-87C9-89F57111CE0F}" destId="{1A946EA8-F83D-4427-92BE-0B956CB3DD9E}" srcOrd="4" destOrd="1" presId="urn:microsoft.com/office/officeart/2008/layout/NameandTitleOrganizationalChart"/>
    <dgm:cxn modelId="{0011E096-1F20-4DA1-8173-DB743F5C3354}" type="presOf" srcId="{8E4D68ED-D6C3-4541-8CCC-D13A3C57CDAE}" destId="{1A946EA8-F83D-4427-92BE-0B956CB3DD9E}" srcOrd="0" destOrd="0" presId="urn:microsoft.com/office/officeart/2008/layout/NameandTitleOrganizationalChart"/>
    <dgm:cxn modelId="{39F5568C-A460-42D4-B0A3-C9ACC9D2D666}" type="presParOf" srcId="{3F9AAE26-3EC0-42FD-87C9-89F57111CE0F}" destId="{D19A8A2F-1F8D-42C1-9AD8-BC04ED1825AF}" srcOrd="5" destOrd="1" presId="urn:microsoft.com/office/officeart/2008/layout/NameandTitleOrganizationalChart"/>
    <dgm:cxn modelId="{5266C551-2375-446A-8EE6-817A0D94CE1E}" type="presParOf" srcId="{D19A8A2F-1F8D-42C1-9AD8-BC04ED1825AF}" destId="{DE9838F7-A322-4043-AA32-3AC64EAF133F}" srcOrd="0" destOrd="5" presId="urn:microsoft.com/office/officeart/2008/layout/NameandTitleOrganizationalChart"/>
    <dgm:cxn modelId="{0EEBDCCD-6CCC-4048-8422-E536E429573E}" type="presOf" srcId="{0AFCEB4D-5FD9-40AA-9C98-BEB53164F8B5}" destId="{DE9838F7-A322-4043-AA32-3AC64EAF133F}" srcOrd="0" destOrd="0" presId="urn:microsoft.com/office/officeart/2008/layout/NameandTitleOrganizationalChart"/>
    <dgm:cxn modelId="{B7B48D13-C7D3-4F37-8F85-27DD4005E5CC}" type="presParOf" srcId="{DE9838F7-A322-4043-AA32-3AC64EAF133F}" destId="{B7F3A97F-21F7-4A6A-B36E-9C442CAB2286}" srcOrd="0" destOrd="0" presId="urn:microsoft.com/office/officeart/2008/layout/NameandTitleOrganizationalChart"/>
    <dgm:cxn modelId="{7696CF8A-0D89-4A4D-B950-5075E9F3020A}" type="presOf" srcId="{0AFCEB4D-5FD9-40AA-9C98-BEB53164F8B5}" destId="{B7F3A97F-21F7-4A6A-B36E-9C442CAB2286}" srcOrd="0" destOrd="0" presId="urn:microsoft.com/office/officeart/2008/layout/NameandTitleOrganizationalChart"/>
    <dgm:cxn modelId="{87051315-9CBA-4360-A30B-47C747E28521}" type="presParOf" srcId="{DE9838F7-A322-4043-AA32-3AC64EAF133F}" destId="{3F24E7E4-7245-46F2-B4E6-DB96355425B0}" srcOrd="1" destOrd="0" presId="urn:microsoft.com/office/officeart/2008/layout/NameandTitleOrganizationalChart"/>
    <dgm:cxn modelId="{0E544679-CB40-4575-A71E-EA40DB51D933}" type="presOf" srcId="{A5DD02C9-8B93-43BE-BEAD-B781857F3C97}" destId="{3F24E7E4-7245-46F2-B4E6-DB96355425B0}" srcOrd="0" destOrd="0" presId="urn:microsoft.com/office/officeart/2008/layout/NameandTitleOrganizationalChart"/>
    <dgm:cxn modelId="{8211E8A3-655F-4156-8B3B-8EBDA33936E7}" type="presParOf" srcId="{DE9838F7-A322-4043-AA32-3AC64EAF133F}" destId="{73371953-1658-44A2-A35F-26AA74EBE13A}" srcOrd="2" destOrd="0" presId="urn:microsoft.com/office/officeart/2008/layout/NameandTitleOrganizationalChart"/>
    <dgm:cxn modelId="{D7AE7DBE-A5AA-42F5-A3D2-2CA823E108F2}" type="presOf" srcId="{0AFCEB4D-5FD9-40AA-9C98-BEB53164F8B5}" destId="{73371953-1658-44A2-A35F-26AA74EBE13A}" srcOrd="0" destOrd="0" presId="urn:microsoft.com/office/officeart/2008/layout/NameandTitleOrganizationalChart"/>
    <dgm:cxn modelId="{BA8B015F-8EF9-4506-B359-D86CF74D8498}" type="presParOf" srcId="{D19A8A2F-1F8D-42C1-9AD8-BC04ED1825AF}" destId="{8CAB3E70-A603-41BF-87EE-82E476E61ABE}" srcOrd="1" destOrd="5" presId="urn:microsoft.com/office/officeart/2008/layout/NameandTitleOrganizationalChart"/>
    <dgm:cxn modelId="{92B59390-AD28-4179-A2B8-22BC421813A7}" type="presParOf" srcId="{D19A8A2F-1F8D-42C1-9AD8-BC04ED1825AF}" destId="{09D68F49-147A-4DB3-A591-A080B7BC1AF2}" srcOrd="2" destOrd="5" presId="urn:microsoft.com/office/officeart/2008/layout/NameandTitleOrganizationalChart"/>
    <dgm:cxn modelId="{B89E4493-B5BF-478B-97C6-6696F64FDD18}" type="presParOf" srcId="{81178AF7-38BF-46F0-872E-DD2EC9579ACD}" destId="{9EC9AE1D-6D2B-4C5A-B8F4-9B1B28201C71}" srcOrd="2" destOrd="0" presId="urn:microsoft.com/office/officeart/2008/layout/NameandTitleOrganizationalChart"/>
    <dgm:cxn modelId="{ECF6843A-2A71-4B80-BFBF-A9B7018B3132}" type="presParOf" srcId="{9EC9AE1D-6D2B-4C5A-B8F4-9B1B28201C71}" destId="{EF63BCAB-0A8D-415A-8503-FDCCA09E3AC1}" srcOrd="0" destOrd="2" presId="urn:microsoft.com/office/officeart/2008/layout/NameandTitleOrganizationalChart"/>
    <dgm:cxn modelId="{18D3C052-D87F-464D-BCED-8B2E4DDD5652}" type="presOf" srcId="{8D1294C6-F181-4142-BD98-32A0ECCFFE81}" destId="{EF63BCAB-0A8D-415A-8503-FDCCA09E3AC1}" srcOrd="0" destOrd="0" presId="urn:microsoft.com/office/officeart/2008/layout/NameandTitleOrganizationalChart"/>
    <dgm:cxn modelId="{8D49E9C3-DD97-4654-9F0D-165522210A72}" type="presParOf" srcId="{9EC9AE1D-6D2B-4C5A-B8F4-9B1B28201C71}" destId="{E599C5DF-E9CE-4F13-9373-2BA337829EBD}" srcOrd="1" destOrd="2" presId="urn:microsoft.com/office/officeart/2008/layout/NameandTitleOrganizationalChart"/>
    <dgm:cxn modelId="{687125B2-8A90-4BF0-9DFF-49B3DEB37E4F}" type="presParOf" srcId="{E599C5DF-E9CE-4F13-9373-2BA337829EBD}" destId="{BC7863DA-7DB1-4FE6-970A-E5192BCED93A}" srcOrd="0" destOrd="1" presId="urn:microsoft.com/office/officeart/2008/layout/NameandTitleOrganizationalChart"/>
    <dgm:cxn modelId="{89AEBCA8-F5BD-4D5D-9223-4FB091212575}" type="presOf" srcId="{7D3B3AE4-9E7C-4833-B466-CF7479A9F4E4}" destId="{BC7863DA-7DB1-4FE6-970A-E5192BCED93A}" srcOrd="0" destOrd="0" presId="urn:microsoft.com/office/officeart/2008/layout/NameandTitleOrganizationalChart"/>
    <dgm:cxn modelId="{21A66DFB-39C4-4D41-8855-ABE24118D793}" type="presParOf" srcId="{BC7863DA-7DB1-4FE6-970A-E5192BCED93A}" destId="{350D9D2F-78CB-4CE5-9249-1D64BDB6607E}" srcOrd="0" destOrd="0" presId="urn:microsoft.com/office/officeart/2008/layout/NameandTitleOrganizationalChart"/>
    <dgm:cxn modelId="{76866483-2CA1-434B-9D98-183C4293630B}" type="presOf" srcId="{7D3B3AE4-9E7C-4833-B466-CF7479A9F4E4}" destId="{350D9D2F-78CB-4CE5-9249-1D64BDB6607E}" srcOrd="0" destOrd="0" presId="urn:microsoft.com/office/officeart/2008/layout/NameandTitleOrganizationalChart"/>
    <dgm:cxn modelId="{88623CBA-345A-45C4-9FE9-4957130423DC}" type="presParOf" srcId="{BC7863DA-7DB1-4FE6-970A-E5192BCED93A}" destId="{9C2EB2A2-F56E-4272-9D43-DC832B00F2D3}" srcOrd="1" destOrd="0" presId="urn:microsoft.com/office/officeart/2008/layout/NameandTitleOrganizationalChart"/>
    <dgm:cxn modelId="{9B4F5483-179B-4005-A7BD-C241B17A9FCC}" type="presOf" srcId="{3850E568-9F5E-4208-9EA4-7852BE5B61EB}" destId="{9C2EB2A2-F56E-4272-9D43-DC832B00F2D3}" srcOrd="0" destOrd="0" presId="urn:microsoft.com/office/officeart/2008/layout/NameandTitleOrganizationalChart"/>
    <dgm:cxn modelId="{59A9B903-81AC-4100-8B45-3BF012991BBA}" type="presParOf" srcId="{BC7863DA-7DB1-4FE6-970A-E5192BCED93A}" destId="{F4F3E2FB-D015-4B83-9127-89E591B8D58D}" srcOrd="2" destOrd="0" presId="urn:microsoft.com/office/officeart/2008/layout/NameandTitleOrganizationalChart"/>
    <dgm:cxn modelId="{2E409F10-A0B1-4E05-952B-F8778B998812}" type="presOf" srcId="{7D3B3AE4-9E7C-4833-B466-CF7479A9F4E4}" destId="{F4F3E2FB-D015-4B83-9127-89E591B8D58D}" srcOrd="0" destOrd="0" presId="urn:microsoft.com/office/officeart/2008/layout/NameandTitleOrganizationalChart"/>
    <dgm:cxn modelId="{907836C2-E1BF-4552-B8B7-C5089655E590}" type="presParOf" srcId="{E599C5DF-E9CE-4F13-9373-2BA337829EBD}" destId="{127F8015-9BAB-4E07-99F8-457D4F6F22DD}" srcOrd="1" destOrd="1" presId="urn:microsoft.com/office/officeart/2008/layout/NameandTitleOrganizationalChart"/>
    <dgm:cxn modelId="{89F9FD00-23A8-4612-AFAC-2CE3BE25FF87}" type="presParOf" srcId="{E599C5DF-E9CE-4F13-9373-2BA337829EBD}" destId="{E4FEB4AE-8EF7-491A-AF74-404FC309446F}" srcOrd="2" destOrd="1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128000" cy="5418455"/>
        <a:chOff x="0" y="0"/>
        <a:chExt cx="8128000" cy="5418455"/>
      </a:xfrm>
    </dsp:grpSpPr>
    <dsp:sp modelId="{718839F4-5F33-40A2-A382-014B6988DEE6}">
      <dsp:nvSpPr>
        <dsp:cNvPr id="6" name="任意多边形 5"/>
        <dsp:cNvSpPr/>
      </dsp:nvSpPr>
      <dsp:spPr bwMode="white">
        <a:xfrm>
          <a:off x="1080276" y="1497157"/>
          <a:ext cx="2875696" cy="2305310"/>
        </a:xfrm>
        <a:custGeom>
          <a:avLst/>
          <a:gdLst/>
          <a:ahLst/>
          <a:cxnLst/>
          <a:pathLst>
            <a:path w="4529" h="3630">
              <a:moveTo>
                <a:pt x="4529" y="0"/>
              </a:moveTo>
              <a:lnTo>
                <a:pt x="4529" y="3237"/>
              </a:lnTo>
              <a:lnTo>
                <a:pt x="0" y="3237"/>
              </a:lnTo>
              <a:lnTo>
                <a:pt x="0" y="3630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1080276" y="1497157"/>
        <a:ext cx="2875696" cy="2305310"/>
      </dsp:txXfrm>
    </dsp:sp>
    <dsp:sp modelId="{DD5DED7F-8891-488E-92AE-07EF36D3E8E1}">
      <dsp:nvSpPr>
        <dsp:cNvPr id="10" name="任意多边形 9"/>
        <dsp:cNvSpPr/>
      </dsp:nvSpPr>
      <dsp:spPr bwMode="white">
        <a:xfrm>
          <a:off x="3955972" y="1497157"/>
          <a:ext cx="0" cy="2305310"/>
        </a:xfrm>
        <a:custGeom>
          <a:avLst/>
          <a:gdLst/>
          <a:ahLst/>
          <a:cxnLst/>
          <a:pathLst>
            <a:path h="3630">
              <a:moveTo>
                <a:pt x="0" y="0"/>
              </a:moveTo>
              <a:lnTo>
                <a:pt x="0" y="3630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3955972" y="1497157"/>
        <a:ext cx="0" cy="2305310"/>
      </dsp:txXfrm>
    </dsp:sp>
    <dsp:sp modelId="{1A946EA8-F83D-4427-92BE-0B956CB3DD9E}">
      <dsp:nvSpPr>
        <dsp:cNvPr id="14" name="任意多边形 13"/>
        <dsp:cNvSpPr/>
      </dsp:nvSpPr>
      <dsp:spPr bwMode="white">
        <a:xfrm>
          <a:off x="3955972" y="1497157"/>
          <a:ext cx="2875696" cy="2305310"/>
        </a:xfrm>
        <a:custGeom>
          <a:avLst/>
          <a:gdLst/>
          <a:ahLst/>
          <a:cxnLst/>
          <a:pathLst>
            <a:path w="4529" h="3630">
              <a:moveTo>
                <a:pt x="0" y="0"/>
              </a:moveTo>
              <a:lnTo>
                <a:pt x="0" y="3237"/>
              </a:lnTo>
              <a:lnTo>
                <a:pt x="4529" y="3237"/>
              </a:lnTo>
              <a:lnTo>
                <a:pt x="4529" y="3630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3955972" y="1497157"/>
        <a:ext cx="2875696" cy="2305310"/>
      </dsp:txXfrm>
    </dsp:sp>
    <dsp:sp modelId="{EF63BCAB-0A8D-415A-8503-FDCCA09E3AC1}">
      <dsp:nvSpPr>
        <dsp:cNvPr id="18" name="任意多边形 17"/>
        <dsp:cNvSpPr/>
      </dsp:nvSpPr>
      <dsp:spPr bwMode="white">
        <a:xfrm>
          <a:off x="3598401" y="1497157"/>
          <a:ext cx="357572" cy="1152655"/>
        </a:xfrm>
        <a:custGeom>
          <a:avLst/>
          <a:gdLst/>
          <a:ahLst/>
          <a:cxnLst/>
          <a:pathLst>
            <a:path w="563" h="1815">
              <a:moveTo>
                <a:pt x="563" y="0"/>
              </a:moveTo>
              <a:lnTo>
                <a:pt x="563" y="1815"/>
              </a:lnTo>
              <a:lnTo>
                <a:pt x="0" y="1815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3598401" y="1497157"/>
        <a:ext cx="357572" cy="1152655"/>
      </dsp:txXfrm>
    </dsp:sp>
    <dsp:sp modelId="{8C1C4E3F-F5AF-4B85-84B6-1C435203C46E}">
      <dsp:nvSpPr>
        <dsp:cNvPr id="3" name="矩形 2"/>
        <dsp:cNvSpPr/>
      </dsp:nvSpPr>
      <dsp:spPr bwMode="white">
        <a:xfrm>
          <a:off x="2875696" y="427684"/>
          <a:ext cx="2160553" cy="106947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34290" tIns="34290" rIns="34290" bIns="150914" anchor="ctr"/>
        <a:lstStyle>
          <a:lvl1pPr algn="ctr">
            <a:defRPr sz="5400"/>
          </a:lvl1pPr>
          <a:lvl2pPr marL="285750" indent="-285750" algn="ctr">
            <a:defRPr sz="4200"/>
          </a:lvl2pPr>
          <a:lvl3pPr marL="571500" indent="-285750" algn="ctr">
            <a:defRPr sz="4200"/>
          </a:lvl3pPr>
          <a:lvl4pPr marL="857250" indent="-285750" algn="ctr">
            <a:defRPr sz="4200"/>
          </a:lvl4pPr>
          <a:lvl5pPr marL="1143000" indent="-285750" algn="ctr">
            <a:defRPr sz="4200"/>
          </a:lvl5pPr>
          <a:lvl6pPr marL="1428750" indent="-285750" algn="ctr">
            <a:defRPr sz="4200"/>
          </a:lvl6pPr>
          <a:lvl7pPr marL="1714500" indent="-285750" algn="ctr">
            <a:defRPr sz="4200"/>
          </a:lvl7pPr>
          <a:lvl8pPr marL="2000250" indent="-285750" algn="ctr">
            <a:defRPr sz="4200"/>
          </a:lvl8pPr>
          <a:lvl9pPr marL="2286000" indent="-285750" algn="ctr">
            <a:defRPr sz="42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厂部</a:t>
          </a:r>
          <a:endParaRPr lang="zh-CN" altLang="en-US"/>
        </a:p>
      </dsp:txBody>
      <dsp:txXfrm>
        <a:off x="2875696" y="427684"/>
        <a:ext cx="2160553" cy="1069474"/>
      </dsp:txXfrm>
    </dsp:sp>
    <dsp:sp modelId="{762CCF6A-7E9D-4EDB-9E54-D9FAE571A19D}">
      <dsp:nvSpPr>
        <dsp:cNvPr id="4" name="矩形 3"/>
        <dsp:cNvSpPr/>
      </dsp:nvSpPr>
      <dsp:spPr bwMode="white">
        <a:xfrm>
          <a:off x="3307806" y="1259497"/>
          <a:ext cx="1944498" cy="356491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40640" tIns="10160" rIns="40640" bIns="10160" anchor="ctr"/>
        <a:lstStyle>
          <a:lvl1pPr algn="r">
            <a:defRPr sz="1600"/>
          </a:lvl1pPr>
          <a:lvl2pPr marL="114300" indent="-114300" algn="r">
            <a:defRPr sz="1200"/>
          </a:lvl2pPr>
          <a:lvl3pPr marL="228600" indent="-114300" algn="r">
            <a:defRPr sz="1200"/>
          </a:lvl3pPr>
          <a:lvl4pPr marL="342900" indent="-114300" algn="r">
            <a:defRPr sz="1200"/>
          </a:lvl4pPr>
          <a:lvl5pPr marL="457200" indent="-114300" algn="r">
            <a:defRPr sz="1200"/>
          </a:lvl5pPr>
          <a:lvl6pPr marL="571500" indent="-114300" algn="r">
            <a:defRPr sz="1200"/>
          </a:lvl6pPr>
          <a:lvl7pPr marL="685800" indent="-114300" algn="r">
            <a:defRPr sz="1200"/>
          </a:lvl7pPr>
          <a:lvl8pPr marL="800100" indent="-114300" algn="r">
            <a:defRPr sz="1200"/>
          </a:lvl8pPr>
          <a:lvl9pPr marL="914400" indent="-114300" algn="r">
            <a:defRPr sz="12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>
              <a:solidFill>
                <a:schemeClr val="dk1"/>
              </a:solidFill>
            </a:rPr>
            <a:t>负责实验室总体管理</a:t>
          </a:r>
          <a:endParaRPr lang="zh-CN" altLang="en-US">
            <a:solidFill>
              <a:schemeClr val="dk1"/>
            </a:solidFill>
          </a:endParaRPr>
        </a:p>
      </dsp:txBody>
      <dsp:txXfrm>
        <a:off x="3307806" y="1259497"/>
        <a:ext cx="1944498" cy="356491"/>
      </dsp:txXfrm>
    </dsp:sp>
    <dsp:sp modelId="{1FF320CD-7DB9-46B7-A6B1-F3041721A93F}">
      <dsp:nvSpPr>
        <dsp:cNvPr id="7" name="矩形 6"/>
        <dsp:cNvSpPr/>
      </dsp:nvSpPr>
      <dsp:spPr bwMode="white">
        <a:xfrm>
          <a:off x="0" y="3802467"/>
          <a:ext cx="2160553" cy="106947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34290" tIns="34290" rIns="34290" bIns="150914" anchor="ctr"/>
        <a:lstStyle>
          <a:lvl1pPr algn="ctr">
            <a:defRPr sz="5400"/>
          </a:lvl1pPr>
          <a:lvl2pPr marL="285750" indent="-285750" algn="ctr">
            <a:defRPr sz="4200"/>
          </a:lvl2pPr>
          <a:lvl3pPr marL="571500" indent="-285750" algn="ctr">
            <a:defRPr sz="4200"/>
          </a:lvl3pPr>
          <a:lvl4pPr marL="857250" indent="-285750" algn="ctr">
            <a:defRPr sz="4200"/>
          </a:lvl4pPr>
          <a:lvl5pPr marL="1143000" indent="-285750" algn="ctr">
            <a:defRPr sz="4200"/>
          </a:lvl5pPr>
          <a:lvl6pPr marL="1428750" indent="-285750" algn="ctr">
            <a:defRPr sz="4200"/>
          </a:lvl6pPr>
          <a:lvl7pPr marL="1714500" indent="-285750" algn="ctr">
            <a:defRPr sz="4200"/>
          </a:lvl7pPr>
          <a:lvl8pPr marL="2000250" indent="-285750" algn="ctr">
            <a:defRPr sz="4200"/>
          </a:lvl8pPr>
          <a:lvl9pPr marL="2286000" indent="-285750" algn="ctr">
            <a:defRPr sz="42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高淑梅</a:t>
          </a:r>
          <a:endParaRPr lang="zh-CN" altLang="en-US"/>
        </a:p>
      </dsp:txBody>
      <dsp:txXfrm>
        <a:off x="0" y="3802467"/>
        <a:ext cx="2160553" cy="1069474"/>
      </dsp:txXfrm>
    </dsp:sp>
    <dsp:sp modelId="{E6F0AE28-9371-461F-A883-B8A4242ECF62}">
      <dsp:nvSpPr>
        <dsp:cNvPr id="8" name="矩形 7"/>
        <dsp:cNvSpPr/>
      </dsp:nvSpPr>
      <dsp:spPr bwMode="white">
        <a:xfrm>
          <a:off x="432111" y="4634280"/>
          <a:ext cx="1944498" cy="356491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50800" tIns="12700" rIns="50800" bIns="12700" anchor="ctr"/>
        <a:lstStyle>
          <a:lvl1pPr algn="r">
            <a:defRPr sz="2000"/>
          </a:lvl1pPr>
          <a:lvl2pPr marL="114300" indent="-114300" algn="r">
            <a:defRPr sz="1500"/>
          </a:lvl2pPr>
          <a:lvl3pPr marL="228600" indent="-114300" algn="r">
            <a:defRPr sz="1500"/>
          </a:lvl3pPr>
          <a:lvl4pPr marL="342900" indent="-114300" algn="r">
            <a:defRPr sz="1500"/>
          </a:lvl4pPr>
          <a:lvl5pPr marL="457200" indent="-114300" algn="r">
            <a:defRPr sz="1500"/>
          </a:lvl5pPr>
          <a:lvl6pPr marL="571500" indent="-114300" algn="r">
            <a:defRPr sz="1500"/>
          </a:lvl6pPr>
          <a:lvl7pPr marL="685800" indent="-114300" algn="r">
            <a:defRPr sz="1500"/>
          </a:lvl7pPr>
          <a:lvl8pPr marL="800100" indent="-114300" algn="r">
            <a:defRPr sz="1500"/>
          </a:lvl8pPr>
          <a:lvl9pPr marL="914400" indent="-114300" algn="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>
              <a:solidFill>
                <a:schemeClr val="dk1"/>
              </a:solidFill>
            </a:rPr>
            <a:t>检测组长</a:t>
          </a:r>
          <a:endParaRPr lang="zh-CN" altLang="en-US">
            <a:solidFill>
              <a:schemeClr val="dk1"/>
            </a:solidFill>
          </a:endParaRPr>
        </a:p>
      </dsp:txBody>
      <dsp:txXfrm>
        <a:off x="432111" y="4634280"/>
        <a:ext cx="1944498" cy="356491"/>
      </dsp:txXfrm>
    </dsp:sp>
    <dsp:sp modelId="{62F13039-777B-430B-9535-AC519AF52769}">
      <dsp:nvSpPr>
        <dsp:cNvPr id="11" name="矩形 10"/>
        <dsp:cNvSpPr/>
      </dsp:nvSpPr>
      <dsp:spPr bwMode="white">
        <a:xfrm>
          <a:off x="2875696" y="3802467"/>
          <a:ext cx="2160553" cy="106947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34290" tIns="34290" rIns="34290" bIns="150914" anchor="ctr"/>
        <a:lstStyle>
          <a:lvl1pPr algn="ctr">
            <a:defRPr sz="5400"/>
          </a:lvl1pPr>
          <a:lvl2pPr marL="285750" indent="-285750" algn="ctr">
            <a:defRPr sz="4200"/>
          </a:lvl2pPr>
          <a:lvl3pPr marL="571500" indent="-285750" algn="ctr">
            <a:defRPr sz="4200"/>
          </a:lvl3pPr>
          <a:lvl4pPr marL="857250" indent="-285750" algn="ctr">
            <a:defRPr sz="4200"/>
          </a:lvl4pPr>
          <a:lvl5pPr marL="1143000" indent="-285750" algn="ctr">
            <a:defRPr sz="4200"/>
          </a:lvl5pPr>
          <a:lvl6pPr marL="1428750" indent="-285750" algn="ctr">
            <a:defRPr sz="4200"/>
          </a:lvl6pPr>
          <a:lvl7pPr marL="1714500" indent="-285750" algn="ctr">
            <a:defRPr sz="4200"/>
          </a:lvl7pPr>
          <a:lvl8pPr marL="2000250" indent="-285750" algn="ctr">
            <a:defRPr sz="4200"/>
          </a:lvl8pPr>
          <a:lvl9pPr marL="2286000" indent="-285750" algn="ctr">
            <a:defRPr sz="42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孙慧芳</a:t>
          </a:r>
          <a:endParaRPr lang="zh-CN" altLang="en-US"/>
        </a:p>
      </dsp:txBody>
      <dsp:txXfrm>
        <a:off x="2875696" y="3802467"/>
        <a:ext cx="2160553" cy="1069474"/>
      </dsp:txXfrm>
    </dsp:sp>
    <dsp:sp modelId="{0A1FBB09-9851-427E-B78F-4234A909FBD1}">
      <dsp:nvSpPr>
        <dsp:cNvPr id="12" name="矩形 11"/>
        <dsp:cNvSpPr/>
      </dsp:nvSpPr>
      <dsp:spPr bwMode="white">
        <a:xfrm>
          <a:off x="3307806" y="4634280"/>
          <a:ext cx="1944498" cy="356491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50800" tIns="12700" rIns="50800" bIns="12700" anchor="ctr"/>
        <a:lstStyle>
          <a:lvl1pPr algn="r">
            <a:defRPr sz="2000"/>
          </a:lvl1pPr>
          <a:lvl2pPr marL="114300" indent="-114300" algn="r">
            <a:defRPr sz="1500"/>
          </a:lvl2pPr>
          <a:lvl3pPr marL="228600" indent="-114300" algn="r">
            <a:defRPr sz="1500"/>
          </a:lvl3pPr>
          <a:lvl4pPr marL="342900" indent="-114300" algn="r">
            <a:defRPr sz="1500"/>
          </a:lvl4pPr>
          <a:lvl5pPr marL="457200" indent="-114300" algn="r">
            <a:defRPr sz="1500"/>
          </a:lvl5pPr>
          <a:lvl6pPr marL="571500" indent="-114300" algn="r">
            <a:defRPr sz="1500"/>
          </a:lvl6pPr>
          <a:lvl7pPr marL="685800" indent="-114300" algn="r">
            <a:defRPr sz="1500"/>
          </a:lvl7pPr>
          <a:lvl8pPr marL="800100" indent="-114300" algn="r">
            <a:defRPr sz="1500"/>
          </a:lvl8pPr>
          <a:lvl9pPr marL="914400" indent="-114300" algn="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>
              <a:solidFill>
                <a:schemeClr val="dk1"/>
              </a:solidFill>
            </a:rPr>
            <a:t>检测员</a:t>
          </a:r>
          <a:endParaRPr lang="zh-CN" altLang="en-US">
            <a:solidFill>
              <a:schemeClr val="dk1"/>
            </a:solidFill>
          </a:endParaRPr>
        </a:p>
      </dsp:txBody>
      <dsp:txXfrm>
        <a:off x="3307806" y="4634280"/>
        <a:ext cx="1944498" cy="356491"/>
      </dsp:txXfrm>
    </dsp:sp>
    <dsp:sp modelId="{B7F3A97F-21F7-4A6A-B36E-9C442CAB2286}">
      <dsp:nvSpPr>
        <dsp:cNvPr id="15" name="矩形 14"/>
        <dsp:cNvSpPr/>
      </dsp:nvSpPr>
      <dsp:spPr bwMode="white">
        <a:xfrm>
          <a:off x="5751392" y="3802467"/>
          <a:ext cx="2160553" cy="106947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34290" tIns="34290" rIns="34290" bIns="150914" anchor="ctr"/>
        <a:lstStyle>
          <a:lvl1pPr algn="ctr">
            <a:defRPr sz="5400"/>
          </a:lvl1pPr>
          <a:lvl2pPr marL="285750" indent="-285750" algn="ctr">
            <a:defRPr sz="4200"/>
          </a:lvl2pPr>
          <a:lvl3pPr marL="571500" indent="-285750" algn="ctr">
            <a:defRPr sz="4200"/>
          </a:lvl3pPr>
          <a:lvl4pPr marL="857250" indent="-285750" algn="ctr">
            <a:defRPr sz="4200"/>
          </a:lvl4pPr>
          <a:lvl5pPr marL="1143000" indent="-285750" algn="ctr">
            <a:defRPr sz="4200"/>
          </a:lvl5pPr>
          <a:lvl6pPr marL="1428750" indent="-285750" algn="ctr">
            <a:defRPr sz="4200"/>
          </a:lvl6pPr>
          <a:lvl7pPr marL="1714500" indent="-285750" algn="ctr">
            <a:defRPr sz="4200"/>
          </a:lvl7pPr>
          <a:lvl8pPr marL="2000250" indent="-285750" algn="ctr">
            <a:defRPr sz="4200"/>
          </a:lvl8pPr>
          <a:lvl9pPr marL="2286000" indent="-285750" algn="ctr">
            <a:defRPr sz="42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伍欣烨</a:t>
          </a:r>
          <a:endParaRPr lang="zh-CN" altLang="en-US"/>
        </a:p>
      </dsp:txBody>
      <dsp:txXfrm>
        <a:off x="5751392" y="3802467"/>
        <a:ext cx="2160553" cy="1069474"/>
      </dsp:txXfrm>
    </dsp:sp>
    <dsp:sp modelId="{3F24E7E4-7245-46F2-B4E6-DB96355425B0}">
      <dsp:nvSpPr>
        <dsp:cNvPr id="16" name="矩形 15"/>
        <dsp:cNvSpPr/>
      </dsp:nvSpPr>
      <dsp:spPr bwMode="white">
        <a:xfrm>
          <a:off x="6183502" y="4634280"/>
          <a:ext cx="1944498" cy="356491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50800" tIns="12700" rIns="50800" bIns="12700" anchor="ctr"/>
        <a:lstStyle>
          <a:lvl1pPr algn="r">
            <a:defRPr sz="2000"/>
          </a:lvl1pPr>
          <a:lvl2pPr marL="114300" indent="-114300" algn="r">
            <a:defRPr sz="1500"/>
          </a:lvl2pPr>
          <a:lvl3pPr marL="228600" indent="-114300" algn="r">
            <a:defRPr sz="1500"/>
          </a:lvl3pPr>
          <a:lvl4pPr marL="342900" indent="-114300" algn="r">
            <a:defRPr sz="1500"/>
          </a:lvl4pPr>
          <a:lvl5pPr marL="457200" indent="-114300" algn="r">
            <a:defRPr sz="1500"/>
          </a:lvl5pPr>
          <a:lvl6pPr marL="571500" indent="-114300" algn="r">
            <a:defRPr sz="1500"/>
          </a:lvl6pPr>
          <a:lvl7pPr marL="685800" indent="-114300" algn="r">
            <a:defRPr sz="1500"/>
          </a:lvl7pPr>
          <a:lvl8pPr marL="800100" indent="-114300" algn="r">
            <a:defRPr sz="1500"/>
          </a:lvl8pPr>
          <a:lvl9pPr marL="914400" indent="-114300" algn="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>
              <a:solidFill>
                <a:schemeClr val="dk1"/>
              </a:solidFill>
            </a:rPr>
            <a:t>检测员</a:t>
          </a:r>
          <a:endParaRPr lang="zh-CN" altLang="en-US">
            <a:solidFill>
              <a:schemeClr val="dk1"/>
            </a:solidFill>
          </a:endParaRPr>
        </a:p>
      </dsp:txBody>
      <dsp:txXfrm>
        <a:off x="6183502" y="4634280"/>
        <a:ext cx="1944498" cy="356491"/>
      </dsp:txXfrm>
    </dsp:sp>
    <dsp:sp modelId="{350D9D2F-78CB-4CE5-9249-1D64BDB6607E}">
      <dsp:nvSpPr>
        <dsp:cNvPr id="19" name="矩形 18"/>
        <dsp:cNvSpPr/>
      </dsp:nvSpPr>
      <dsp:spPr bwMode="white">
        <a:xfrm>
          <a:off x="1437848" y="2115075"/>
          <a:ext cx="2160553" cy="1069474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34290" tIns="34290" rIns="34290" bIns="150914" anchor="ctr"/>
        <a:lstStyle>
          <a:lvl1pPr algn="ctr">
            <a:defRPr sz="5400"/>
          </a:lvl1pPr>
          <a:lvl2pPr marL="285750" indent="-285750" algn="ctr">
            <a:defRPr sz="4200"/>
          </a:lvl2pPr>
          <a:lvl3pPr marL="571500" indent="-285750" algn="ctr">
            <a:defRPr sz="4200"/>
          </a:lvl3pPr>
          <a:lvl4pPr marL="857250" indent="-285750" algn="ctr">
            <a:defRPr sz="4200"/>
          </a:lvl4pPr>
          <a:lvl5pPr marL="1143000" indent="-285750" algn="ctr">
            <a:defRPr sz="4200"/>
          </a:lvl5pPr>
          <a:lvl6pPr marL="1428750" indent="-285750" algn="ctr">
            <a:defRPr sz="4200"/>
          </a:lvl6pPr>
          <a:lvl7pPr marL="1714500" indent="-285750" algn="ctr">
            <a:defRPr sz="4200"/>
          </a:lvl7pPr>
          <a:lvl8pPr marL="2000250" indent="-285750" algn="ctr">
            <a:defRPr sz="4200"/>
          </a:lvl8pPr>
          <a:lvl9pPr marL="2286000" indent="-285750" algn="ctr">
            <a:defRPr sz="42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付浩云</a:t>
          </a:r>
          <a:endParaRPr lang="zh-CN" altLang="en-US"/>
        </a:p>
      </dsp:txBody>
      <dsp:txXfrm>
        <a:off x="1437848" y="2115075"/>
        <a:ext cx="2160553" cy="1069474"/>
      </dsp:txXfrm>
    </dsp:sp>
    <dsp:sp modelId="{9C2EB2A2-F56E-4272-9D43-DC832B00F2D3}">
      <dsp:nvSpPr>
        <dsp:cNvPr id="20" name="矩形 19"/>
        <dsp:cNvSpPr/>
      </dsp:nvSpPr>
      <dsp:spPr bwMode="white">
        <a:xfrm>
          <a:off x="1869959" y="2946888"/>
          <a:ext cx="1944498" cy="356491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50800" tIns="12700" rIns="50800" bIns="12700" anchor="ctr"/>
        <a:lstStyle>
          <a:lvl1pPr algn="r">
            <a:defRPr sz="2000"/>
          </a:lvl1pPr>
          <a:lvl2pPr marL="114300" indent="-114300" algn="r">
            <a:defRPr sz="1500"/>
          </a:lvl2pPr>
          <a:lvl3pPr marL="228600" indent="-114300" algn="r">
            <a:defRPr sz="1500"/>
          </a:lvl3pPr>
          <a:lvl4pPr marL="342900" indent="-114300" algn="r">
            <a:defRPr sz="1500"/>
          </a:lvl4pPr>
          <a:lvl5pPr marL="457200" indent="-114300" algn="r">
            <a:defRPr sz="1500"/>
          </a:lvl5pPr>
          <a:lvl6pPr marL="571500" indent="-114300" algn="r">
            <a:defRPr sz="1500"/>
          </a:lvl6pPr>
          <a:lvl7pPr marL="685800" indent="-114300" algn="r">
            <a:defRPr sz="1500"/>
          </a:lvl7pPr>
          <a:lvl8pPr marL="800100" indent="-114300" algn="r">
            <a:defRPr sz="1500"/>
          </a:lvl8pPr>
          <a:lvl9pPr marL="914400" indent="-114300" algn="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>
              <a:solidFill>
                <a:schemeClr val="dk1"/>
              </a:solidFill>
            </a:rPr>
            <a:t>技术主管</a:t>
          </a:r>
          <a:endParaRPr lang="zh-CN" altLang="en-US">
            <a:solidFill>
              <a:schemeClr val="dk1"/>
            </a:solidFill>
          </a:endParaRPr>
        </a:p>
      </dsp:txBody>
      <dsp:txXfrm>
        <a:off x="1869959" y="2946888"/>
        <a:ext cx="1944498" cy="356491"/>
      </dsp:txXfrm>
    </dsp:sp>
    <dsp:sp modelId="{8835CE7C-4999-45BF-A08E-804F51E6EA70}">
      <dsp:nvSpPr>
        <dsp:cNvPr id="5" name="矩形 4" hidden="1"/>
        <dsp:cNvSpPr/>
      </dsp:nvSpPr>
      <dsp:spPr>
        <a:xfrm>
          <a:off x="2875696" y="427684"/>
          <a:ext cx="432111" cy="1069474"/>
        </a:xfrm>
        <a:prstGeom prst="rect">
          <a:avLst/>
        </a:prstGeom>
      </dsp:spPr>
      <dsp:txXfrm>
        <a:off x="2875696" y="427684"/>
        <a:ext cx="432111" cy="1069474"/>
      </dsp:txXfrm>
    </dsp:sp>
    <dsp:sp modelId="{0DE9192D-CC1A-4FDF-A14D-4C596628FF8D}">
      <dsp:nvSpPr>
        <dsp:cNvPr id="9" name="矩形 8" hidden="1"/>
        <dsp:cNvSpPr/>
      </dsp:nvSpPr>
      <dsp:spPr>
        <a:xfrm>
          <a:off x="0" y="3802467"/>
          <a:ext cx="432111" cy="1069474"/>
        </a:xfrm>
        <a:prstGeom prst="rect">
          <a:avLst/>
        </a:prstGeom>
      </dsp:spPr>
      <dsp:txXfrm>
        <a:off x="0" y="3802467"/>
        <a:ext cx="432111" cy="1069474"/>
      </dsp:txXfrm>
    </dsp:sp>
    <dsp:sp modelId="{0F9735B2-7810-446E-9C1C-8B8F5662B9C2}">
      <dsp:nvSpPr>
        <dsp:cNvPr id="13" name="矩形 12" hidden="1"/>
        <dsp:cNvSpPr/>
      </dsp:nvSpPr>
      <dsp:spPr>
        <a:xfrm>
          <a:off x="2875696" y="3802467"/>
          <a:ext cx="432111" cy="1069474"/>
        </a:xfrm>
        <a:prstGeom prst="rect">
          <a:avLst/>
        </a:prstGeom>
      </dsp:spPr>
      <dsp:txXfrm>
        <a:off x="2875696" y="3802467"/>
        <a:ext cx="432111" cy="1069474"/>
      </dsp:txXfrm>
    </dsp:sp>
    <dsp:sp modelId="{73371953-1658-44A2-A35F-26AA74EBE13A}">
      <dsp:nvSpPr>
        <dsp:cNvPr id="17" name="矩形 16" hidden="1"/>
        <dsp:cNvSpPr/>
      </dsp:nvSpPr>
      <dsp:spPr>
        <a:xfrm>
          <a:off x="5751392" y="3802467"/>
          <a:ext cx="432111" cy="1069474"/>
        </a:xfrm>
        <a:prstGeom prst="rect">
          <a:avLst/>
        </a:prstGeom>
      </dsp:spPr>
      <dsp:txXfrm>
        <a:off x="5751392" y="3802467"/>
        <a:ext cx="432111" cy="1069474"/>
      </dsp:txXfrm>
    </dsp:sp>
    <dsp:sp modelId="{F4F3E2FB-D015-4B83-9127-89E591B8D58D}">
      <dsp:nvSpPr>
        <dsp:cNvPr id="21" name="矩形 20" hidden="1"/>
        <dsp:cNvSpPr/>
      </dsp:nvSpPr>
      <dsp:spPr>
        <a:xfrm>
          <a:off x="1437848" y="2115075"/>
          <a:ext cx="432111" cy="1069474"/>
        </a:xfrm>
        <a:prstGeom prst="rect">
          <a:avLst/>
        </a:prstGeom>
      </dsp:spPr>
      <dsp:txXfrm>
        <a:off x="1437848" y="2115075"/>
        <a:ext cx="432111" cy="10694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linDir" val="fromT"/>
                  <dgm:param type="chAlign" val="r"/>
                </dgm:alg>
              </dgm:if>
              <dgm:if name="Name23" func="var" arg="hierBranch" op="equ" val="r">
                <dgm:alg type="hierChild">
                  <dgm:param type="linDir" val="fromT"/>
                  <dgm:param type="chAlign" val="l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linDir" val="fromL"/>
                      <dgm:param type="chAlign" val="l"/>
                      <dgm:param type="secLinDir" val="fromT"/>
                      <dgm:param type="secChAlign" val="t"/>
                    </dgm:alg>
                  </dgm:if>
                  <dgm:else name="Name27">
                    <dgm:alg type="hierChild">
                      <dgm:param type="linDir" val="fromR"/>
                      <dgm:param type="chAlign" val="l"/>
                      <dgm:param type="secLinDir" val="fromT"/>
                      <dgm:param type="secChAlign" val="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srcNode" val="rootConnector1"/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srcNode" val="rootConnector"/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linDir" val="fromT"/>
                        <dgm:param type="chAlign" val="r"/>
                      </dgm:alg>
                    </dgm:if>
                    <dgm:if name="Name73" func="var" arg="hierBranch" op="equ" val="r">
                      <dgm:alg type="hierChild">
                        <dgm:param type="linDir" val="fromT"/>
                        <dgm:param type="chAlign" val="l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linDir" val="fromL"/>
                            <dgm:param type="chAlign" val="l"/>
                            <dgm:param type="secLinDir" val="fromT"/>
                            <dgm:param type="secChAlign" val="t"/>
                          </dgm:alg>
                        </dgm:if>
                        <dgm:else name="Name77">
                          <dgm:alg type="hierChild">
                            <dgm:param type="linDir" val="fromR"/>
                            <dgm:param type="chAlign" val="l"/>
                            <dgm:param type="secLinDir" val="fromT"/>
                            <dgm:param type="secChAlign" val="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linDir" val="fromL"/>
                        <dgm:param type="chAlign" val="l"/>
                        <dgm:param type="secLinDir" val="fromT"/>
                        <dgm:param type="secChAlign" val="t"/>
                      </dgm:alg>
                    </dgm:if>
                    <dgm:else name="Name90">
                      <dgm:alg type="hierChild">
                        <dgm:param type="linDir" val="fromR"/>
                        <dgm:param type="chAlign" val="l"/>
                        <dgm:param type="secLinDir" val="fromT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linDir" val="fromL"/>
                  <dgm:param type="chAlign" val="l"/>
                  <dgm:param type="secLinDir" val="fromT"/>
                  <dgm:param type="secChAlign" val="t"/>
                </dgm:alg>
              </dgm:if>
              <dgm:else name="Name94">
                <dgm:alg type="hierChild">
                  <dgm:param type="linDir" val="fromR"/>
                  <dgm:param type="chAlign" val="l"/>
                  <dgm:param type="secLinDir" val="fromT"/>
                  <dgm:param type="secChAlign" val="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dim" val="1D"/>
                    <dgm:param type="endSty" val="noArr"/>
                    <dgm:param type="connRout" val="bend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linDir" val="fromT"/>
                        <dgm:param type="chAlign" val="r"/>
                      </dgm:alg>
                    </dgm:if>
                    <dgm:if name="Name111" func="var" arg="hierBranch" op="equ" val="r">
                      <dgm:alg type="hierChild">
                        <dgm:param type="linDir" val="fromT"/>
                        <dgm:param type="chAlign" val="l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linDir" val="fromL"/>
                            <dgm:param type="chAlign" val="l"/>
                            <dgm:param type="secLinDir" val="fromT"/>
                            <dgm:param type="secChAlign" val="t"/>
                          </dgm:alg>
                        </dgm:if>
                        <dgm:else name="Name115">
                          <dgm:alg type="hierChild">
                            <dgm:param type="linDir" val="fromR"/>
                            <dgm:param type="chAlign" val="l"/>
                            <dgm:param type="secLinDir" val="fromT"/>
                            <dgm:param type="secChAlign" val="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linDir" val="fromL"/>
                        <dgm:param type="chAlign" val="l"/>
                        <dgm:param type="secLinDir" val="fromT"/>
                        <dgm:param type="secChAlign" val="t"/>
                      </dgm:alg>
                    </dgm:if>
                    <dgm:else name="Name125">
                      <dgm:alg type="hierChild">
                        <dgm:param type="linDir" val="fromR"/>
                        <dgm:param type="chAlign" val="l"/>
                        <dgm:param type="secLinDir" val="fromT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03530" y="186055"/>
            <a:ext cx="11602085" cy="848995"/>
          </a:xfrm>
        </p:spPr>
        <p:txBody>
          <a:bodyPr>
            <a:noAutofit/>
          </a:bodyPr>
          <a:p>
            <a:r>
              <a:rPr lang="zh-CN" altLang="en-US" sz="4400"/>
              <a:t>嘉兴市嘉盛新材料科技有限公司实验室框架图</a:t>
            </a:r>
            <a:endParaRPr lang="zh-CN" altLang="en-US" sz="4400"/>
          </a:p>
        </p:txBody>
      </p:sp>
      <p:graphicFrame>
        <p:nvGraphicFramePr>
          <p:cNvPr id="4" name="图示 3"/>
          <p:cNvGraphicFramePr/>
          <p:nvPr/>
        </p:nvGraphicFramePr>
        <p:xfrm>
          <a:off x="2032000" y="1209040"/>
          <a:ext cx="8128000" cy="54184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WPS 演示</Application>
  <PresentationFormat>宽屏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Arial Unicode MS</vt:lpstr>
      <vt:lpstr>Calibri</vt:lpstr>
      <vt:lpstr>微软雅黑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2</cp:revision>
  <dcterms:created xsi:type="dcterms:W3CDTF">2025-07-09T00:25:00Z</dcterms:created>
  <dcterms:modified xsi:type="dcterms:W3CDTF">2025-07-09T00:27:34Z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2BA2F82FB5954A49AACDC9024D695FAC</vt:lpwstr>
  </property>
  <property fmtid="{D5CDD505-2E9C-101B-9397-08002B2CF9AE}" pid="3" name="KSOProductBuildVer">
    <vt:lpwstr>2052-11.8.0.16979</vt:lpwstr>
  </property>
</Properties>
</file>