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9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0"/>
  </p:notesMasterIdLst>
  <p:sldIdLst>
    <p:sldId id="316" r:id="rId2"/>
    <p:sldId id="386" r:id="rId3"/>
    <p:sldId id="387" r:id="rId4"/>
    <p:sldId id="389" r:id="rId5"/>
    <p:sldId id="390" r:id="rId6"/>
    <p:sldId id="313" r:id="rId7"/>
    <p:sldId id="374" r:id="rId8"/>
    <p:sldId id="375" r:id="rId9"/>
    <p:sldId id="377" r:id="rId10"/>
    <p:sldId id="378" r:id="rId11"/>
    <p:sldId id="373" r:id="rId12"/>
    <p:sldId id="379" r:id="rId13"/>
    <p:sldId id="380" r:id="rId14"/>
    <p:sldId id="381" r:id="rId15"/>
    <p:sldId id="383" r:id="rId16"/>
    <p:sldId id="391" r:id="rId17"/>
    <p:sldId id="384" r:id="rId18"/>
    <p:sldId id="308" r:id="rId19"/>
  </p:sldIdLst>
  <p:sldSz cx="12187238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9">
          <p15:clr>
            <a:srgbClr val="A4A3A4"/>
          </p15:clr>
        </p15:guide>
        <p15:guide id="2" orient="horz" pos="1105">
          <p15:clr>
            <a:srgbClr val="A4A3A4"/>
          </p15:clr>
        </p15:guide>
        <p15:guide id="3" pos="6996">
          <p15:clr>
            <a:srgbClr val="A4A3A4"/>
          </p15:clr>
        </p15:guide>
        <p15:guide id="4">
          <p15:clr>
            <a:srgbClr val="A4A3A4"/>
          </p15:clr>
        </p15:guide>
        <p15:guide id="5" pos="7677">
          <p15:clr>
            <a:srgbClr val="A4A3A4"/>
          </p15:clr>
        </p15:guide>
        <p15:guide id="6" pos="680">
          <p15:clr>
            <a:srgbClr val="A4A3A4"/>
          </p15:clr>
        </p15:guide>
        <p15:guide id="7" pos="3754">
          <p15:clr>
            <a:srgbClr val="A4A3A4"/>
          </p15:clr>
        </p15:guide>
        <p15:guide id="8" pos="3923">
          <p15:clr>
            <a:srgbClr val="A4A3A4"/>
          </p15:clr>
        </p15:guide>
        <p15:guide id="9" pos="2690">
          <p15:clr>
            <a:srgbClr val="A4A3A4"/>
          </p15:clr>
        </p15:guide>
        <p15:guide id="10" pos="2847">
          <p15:clr>
            <a:srgbClr val="A4A3A4"/>
          </p15:clr>
        </p15:guide>
        <p15:guide id="11" pos="4841">
          <p15:clr>
            <a:srgbClr val="A4A3A4"/>
          </p15:clr>
        </p15:guide>
        <p15:guide id="12" pos="49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9F"/>
    <a:srgbClr val="9B9B9B"/>
    <a:srgbClr val="867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40" autoAdjust="0"/>
  </p:normalViewPr>
  <p:slideViewPr>
    <p:cSldViewPr showGuides="1">
      <p:cViewPr varScale="1">
        <p:scale>
          <a:sx n="90" d="100"/>
          <a:sy n="90" d="100"/>
        </p:scale>
        <p:origin x="374" y="53"/>
      </p:cViewPr>
      <p:guideLst>
        <p:guide orient="horz" pos="3749"/>
        <p:guide orient="horz" pos="1105"/>
        <p:guide pos="6996"/>
        <p:guide/>
        <p:guide pos="7677"/>
        <p:guide pos="680"/>
        <p:guide pos="3754"/>
        <p:guide pos="3923"/>
        <p:guide pos="2690"/>
        <p:guide pos="2847"/>
        <p:guide pos="4841"/>
        <p:guide pos="4990"/>
      </p:guideLst>
    </p:cSldViewPr>
  </p:slideViewPr>
  <p:outlineViewPr>
    <p:cViewPr>
      <p:scale>
        <a:sx n="33" d="100"/>
        <a:sy n="33" d="100"/>
      </p:scale>
      <p:origin x="0" y="-5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E2095-AAC3-4106-884F-A338684F47FA}" type="datetimeFigureOut">
              <a:rPr lang="de-DE" smtClean="0"/>
              <a:t>13.11.2023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C48D7-C265-47E7-B711-C891A6AC32D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23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C48D7-C265-47E7-B711-C891A6AC32D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28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C48D7-C265-47E7-B711-C891A6AC32D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89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C48D7-C265-47E7-B711-C891A6AC32D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95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C48D7-C265-47E7-B711-C891A6AC32D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70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C48D7-C265-47E7-B711-C891A6AC32D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37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5517232"/>
            <a:ext cx="12187238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401441"/>
            <a:ext cx="10026000" cy="1836000"/>
          </a:xfrm>
        </p:spPr>
        <p:txBody>
          <a:bodyPr anchor="ctr" anchorCtr="0"/>
          <a:lstStyle>
            <a:lvl1pPr algn="l">
              <a:lnSpc>
                <a:spcPts val="7200"/>
              </a:lnSpc>
              <a:defRPr sz="6000" b="0" spc="900" baseline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de-DE" dirty="0"/>
              <a:t>字体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80135" y="2686050"/>
            <a:ext cx="10026015" cy="2383155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50" baseline="0">
                <a:solidFill>
                  <a:schemeClr val="accent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所有的中文字体为思源黑体</a:t>
            </a:r>
          </a:p>
          <a:p>
            <a:r>
              <a:rPr lang="de-DE" dirty="0"/>
              <a:t>标题：FZChaoCuHei-M10S</a:t>
            </a:r>
          </a:p>
          <a:p>
            <a:r>
              <a:rPr lang="de-DE" dirty="0"/>
              <a:t>副标题：Source Han Sans CN Heavy(思源黑体 CN Heacy）</a:t>
            </a:r>
          </a:p>
          <a:p>
            <a:r>
              <a:rPr lang="de-DE" dirty="0"/>
              <a:t>正文：Source Han Sans CN Regular（思源黑体 CN Regular)</a:t>
            </a:r>
          </a:p>
          <a:p>
            <a:r>
              <a:rPr lang="de-DE" dirty="0"/>
              <a:t>英文字体（纯英文文本）：</a:t>
            </a:r>
          </a:p>
          <a:p>
            <a:r>
              <a:rPr lang="de-DE" dirty="0"/>
              <a:t>标题：Asket Condensed Extrabold</a:t>
            </a:r>
          </a:p>
          <a:p>
            <a:r>
              <a:rPr lang="de-DE" dirty="0"/>
              <a:t>副标题：Circular Std Black</a:t>
            </a:r>
          </a:p>
          <a:p>
            <a:r>
              <a:rPr lang="de-DE" dirty="0"/>
              <a:t>正文：Circular Std Book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18060" y="6388417"/>
            <a:ext cx="791690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b="0" kern="400" cap="all" spc="90" baseline="0">
                <a:solidFill>
                  <a:schemeClr val="accent1"/>
                </a:solidFill>
                <a:latin typeface="+mj-lt"/>
                <a:ea typeface="+mn-ea"/>
              </a:defRPr>
            </a:lvl1pPr>
          </a:lstStyle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0123" y="6390000"/>
            <a:ext cx="959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kern="400" spc="90" baseline="0">
                <a:solidFill>
                  <a:schemeClr val="accent1"/>
                </a:solidFill>
                <a:latin typeface="+mj-lt"/>
                <a:ea typeface="幼圆" panose="02010509060101010101" pitchFamily="49" charset="-122"/>
              </a:defRPr>
            </a:lvl1pPr>
          </a:lstStyle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2" hasCustomPrompt="1"/>
          </p:nvPr>
        </p:nvSpPr>
        <p:spPr>
          <a:xfrm>
            <a:off x="6229350" y="1659600"/>
            <a:ext cx="4876650" cy="44244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4878000" cy="4212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un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2" hasCustomPrompt="1"/>
          </p:nvPr>
        </p:nvSpPr>
        <p:spPr>
          <a:xfrm>
            <a:off x="1080000" y="4197640"/>
            <a:ext cx="10026000" cy="1895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3160800" cy="21600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6"/>
          </p:nvPr>
        </p:nvSpPr>
        <p:spPr>
          <a:xfrm>
            <a:off x="7950113" y="1727999"/>
            <a:ext cx="3160800" cy="2160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515057" y="1727999"/>
            <a:ext cx="3160800" cy="2160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471600"/>
            <a:ext cx="10026000" cy="1152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10026000" cy="4212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471600"/>
            <a:ext cx="10026000" cy="1152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4878000" cy="42120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232913" y="1728788"/>
            <a:ext cx="4878000" cy="4212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471600"/>
            <a:ext cx="10026000" cy="1152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3164975" cy="42120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6"/>
          </p:nvPr>
        </p:nvSpPr>
        <p:spPr>
          <a:xfrm>
            <a:off x="7942263" y="1727999"/>
            <a:ext cx="3164400" cy="42120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520688" y="1727999"/>
            <a:ext cx="3164400" cy="4212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401441"/>
            <a:ext cx="10026000" cy="1083343"/>
          </a:xfrm>
        </p:spPr>
        <p:txBody>
          <a:bodyPr anchor="t" anchorCtr="0"/>
          <a:lstStyle>
            <a:lvl1pPr algn="l">
              <a:lnSpc>
                <a:spcPts val="7200"/>
              </a:lnSpc>
              <a:defRPr sz="6000" b="1" spc="9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80000" y="1887682"/>
            <a:ext cx="10026000" cy="1440000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70" baseline="0">
                <a:solidFill>
                  <a:schemeClr val="bg1"/>
                </a:solidFill>
                <a:latin typeface="+mn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Bild_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29" y="0"/>
            <a:ext cx="1218438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406800"/>
            <a:ext cx="10026000" cy="3027559"/>
          </a:xfrm>
        </p:spPr>
        <p:txBody>
          <a:bodyPr anchor="t" anchorCtr="0"/>
          <a:lstStyle>
            <a:lvl1pPr algn="l">
              <a:lnSpc>
                <a:spcPts val="7200"/>
              </a:lnSpc>
              <a:defRPr sz="6000" b="0" spc="900" baseline="0">
                <a:solidFill>
                  <a:schemeClr val="accent1"/>
                </a:solidFill>
                <a:latin typeface="Asket Condensed" panose="020B0503020600020003" charset="0"/>
                <a:ea typeface="+mj-ea"/>
                <a:cs typeface="Asket Condensed" panose="020B0503020600020003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80000" y="3607200"/>
            <a:ext cx="10026000" cy="1440000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50" baseline="0">
                <a:solidFill>
                  <a:schemeClr val="accent1"/>
                </a:solidFill>
                <a:latin typeface="Circular Std Book" panose="020B0604020101020102" charset="0"/>
                <a:ea typeface="+mj-ea"/>
                <a:cs typeface="Circular Std Book" panose="020B060402010102010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18060" y="6388417"/>
            <a:ext cx="791690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b="0" kern="400" cap="all" spc="90" baseline="0">
                <a:solidFill>
                  <a:schemeClr val="accent1"/>
                </a:solidFill>
                <a:latin typeface="+mj-lt"/>
                <a:ea typeface="+mn-ea"/>
              </a:defRPr>
            </a:lvl1pPr>
          </a:lstStyle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0123" y="6390000"/>
            <a:ext cx="959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kern="400" spc="90" baseline="0">
                <a:solidFill>
                  <a:schemeClr val="accent1"/>
                </a:solidFill>
                <a:latin typeface="+mj-lt"/>
                <a:ea typeface="幼圆" panose="02010509060101010101" pitchFamily="49" charset="-122"/>
              </a:defRPr>
            </a:lvl1pPr>
          </a:lstStyle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401441"/>
            <a:ext cx="10026000" cy="1836000"/>
          </a:xfrm>
        </p:spPr>
        <p:txBody>
          <a:bodyPr anchor="b" anchorCtr="0"/>
          <a:lstStyle>
            <a:lvl1pPr algn="l">
              <a:lnSpc>
                <a:spcPts val="7200"/>
              </a:lnSpc>
              <a:defRPr sz="6000" b="0" spc="900" baseline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de-DE" dirty="0"/>
              <a:t>蓝底页面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5517232"/>
            <a:ext cx="12187238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482400"/>
            <a:ext cx="10026000" cy="630000"/>
          </a:xfrm>
        </p:spPr>
        <p:txBody>
          <a:bodyPr anchor="t" anchorCtr="0"/>
          <a:lstStyle>
            <a:lvl1pPr algn="l">
              <a:lnSpc>
                <a:spcPts val="4320"/>
              </a:lnSpc>
              <a:defRPr sz="3600" b="0" spc="500" baseline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de-DE" dirty="0"/>
              <a:t>中文标题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80000" y="1263058"/>
            <a:ext cx="10026000" cy="792000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50" baseline="0">
                <a:solidFill>
                  <a:schemeClr val="accent1"/>
                </a:solidFill>
                <a:latin typeface="思源黑体 CN Regular" panose="020B0500000000000000" charset="-122"/>
                <a:ea typeface="思源黑体 CN Regular" panose="020B0500000000000000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中文正文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1080135" y="2160270"/>
            <a:ext cx="10026015" cy="367220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18060" y="6388417"/>
            <a:ext cx="791690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b="0" kern="400" cap="all" spc="90" baseline="0">
                <a:solidFill>
                  <a:schemeClr val="accent1"/>
                </a:solidFill>
                <a:latin typeface="+mj-lt"/>
                <a:ea typeface="+mn-ea"/>
              </a:defRPr>
            </a:lvl1pPr>
          </a:lstStyle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0123" y="6390000"/>
            <a:ext cx="959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kern="400" spc="90" baseline="0">
                <a:solidFill>
                  <a:schemeClr val="accent1"/>
                </a:solidFill>
                <a:latin typeface="+mj-lt"/>
                <a:ea typeface="幼圆" panose="02010509060101010101" pitchFamily="49" charset="-122"/>
              </a:defRPr>
            </a:lvl1pPr>
          </a:lstStyle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856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482400"/>
            <a:ext cx="10026000" cy="630000"/>
          </a:xfrm>
        </p:spPr>
        <p:txBody>
          <a:bodyPr anchor="t" anchorCtr="0"/>
          <a:lstStyle>
            <a:lvl1pPr algn="l">
              <a:lnSpc>
                <a:spcPts val="4320"/>
              </a:lnSpc>
              <a:defRPr sz="3600" b="1" spc="5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80000" y="1263058"/>
            <a:ext cx="10026000" cy="792000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50" baseline="0">
                <a:solidFill>
                  <a:schemeClr val="bg1"/>
                </a:solidFill>
                <a:latin typeface="+mn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1080000" y="2159999"/>
            <a:ext cx="4878000" cy="342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1"/>
          </p:nvPr>
        </p:nvSpPr>
        <p:spPr>
          <a:xfrm>
            <a:off x="6228000" y="2160000"/>
            <a:ext cx="4878000" cy="3420000"/>
          </a:xfrm>
        </p:spPr>
        <p:txBody>
          <a:bodyPr/>
          <a:lstStyle/>
          <a:p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5517232"/>
            <a:ext cx="12187238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482400"/>
            <a:ext cx="10026000" cy="630000"/>
          </a:xfrm>
        </p:spPr>
        <p:txBody>
          <a:bodyPr anchor="t" anchorCtr="0"/>
          <a:lstStyle>
            <a:lvl1pPr algn="l">
              <a:lnSpc>
                <a:spcPts val="4320"/>
              </a:lnSpc>
              <a:defRPr sz="3600" b="1" spc="500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80000" y="1263058"/>
            <a:ext cx="10026000" cy="792000"/>
          </a:xfrm>
        </p:spPr>
        <p:txBody>
          <a:bodyPr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i="0" spc="50" baseline="0">
                <a:solidFill>
                  <a:schemeClr val="accent1"/>
                </a:solidFill>
                <a:latin typeface="+mn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207" y="5952101"/>
            <a:ext cx="1805944" cy="361189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1080000" y="2159999"/>
            <a:ext cx="4878000" cy="342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1"/>
          </p:nvPr>
        </p:nvSpPr>
        <p:spPr>
          <a:xfrm>
            <a:off x="6228000" y="2160000"/>
            <a:ext cx="4878000" cy="342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18060" y="6388417"/>
            <a:ext cx="791690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b="0" kern="400" cap="all" spc="90" baseline="0">
                <a:solidFill>
                  <a:schemeClr val="accent1"/>
                </a:solidFill>
                <a:latin typeface="+mj-lt"/>
                <a:ea typeface="+mn-ea"/>
              </a:defRPr>
            </a:lvl1pPr>
          </a:lstStyle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0123" y="6390000"/>
            <a:ext cx="959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kern="400" spc="90" baseline="0">
                <a:solidFill>
                  <a:schemeClr val="accent1"/>
                </a:solidFill>
                <a:latin typeface="+mj-lt"/>
                <a:ea typeface="幼圆" panose="02010509060101010101" pitchFamily="49" charset="-122"/>
              </a:defRPr>
            </a:lvl1pPr>
          </a:lstStyle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80000" y="1562654"/>
            <a:ext cx="10026000" cy="4019769"/>
          </a:xfrm>
          <a:ln w="127000">
            <a:noFill/>
            <a:miter lim="800000"/>
          </a:ln>
        </p:spPr>
        <p:txBody>
          <a:bodyPr lIns="0" tIns="0" rIns="0" bIns="0"/>
          <a:lstStyle>
            <a:lvl1pPr marL="288290" indent="-288290">
              <a:lnSpc>
                <a:spcPts val="3600"/>
              </a:lnSpc>
              <a:spcAft>
                <a:spcPts val="1135"/>
              </a:spcAft>
              <a:buFont typeface="+mj-lt"/>
              <a:buAutoNum type="arabicPeriod"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>
              <a:buFont typeface="微软雅黑" panose="020B0503020204020204" pitchFamily="34" charset="-122"/>
              <a:buChar char="/"/>
              <a:defRPr baseline="0">
                <a:solidFill>
                  <a:schemeClr val="bg1"/>
                </a:solidFill>
                <a:latin typeface="+mn-lt"/>
              </a:defRPr>
            </a:lvl2pPr>
            <a:lvl3pPr>
              <a:defRPr baseline="0">
                <a:solidFill>
                  <a:schemeClr val="bg1"/>
                </a:solidFill>
                <a:latin typeface="+mn-lt"/>
              </a:defRPr>
            </a:lvl3pPr>
            <a:lvl4pPr>
              <a:defRPr baseline="0">
                <a:solidFill>
                  <a:schemeClr val="bg1"/>
                </a:solidFill>
                <a:latin typeface="+mn-lt"/>
              </a:defRPr>
            </a:lvl4pPr>
            <a:lvl5pPr>
              <a:defRPr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471600"/>
            <a:ext cx="10026000" cy="61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pic>
        <p:nvPicPr>
          <p:cNvPr id="7" name="Grafik 6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1994" y="6315689"/>
            <a:ext cx="903600" cy="18072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2" hasCustomPrompt="1"/>
          </p:nvPr>
        </p:nvSpPr>
        <p:spPr>
          <a:xfrm>
            <a:off x="1080000" y="1659600"/>
            <a:ext cx="10026000" cy="44244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und Inhalt auf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2" hasCustomPrompt="1"/>
          </p:nvPr>
        </p:nvSpPr>
        <p:spPr>
          <a:xfrm>
            <a:off x="6229350" y="1728788"/>
            <a:ext cx="4876650" cy="4212000"/>
          </a:xfrm>
          <a:solidFill>
            <a:schemeClr val="accent4"/>
          </a:solidFill>
        </p:spPr>
        <p:txBody>
          <a:bodyPr lIns="270000" tIns="201600" rIns="216000" bIns="216000"/>
          <a:lstStyle>
            <a:lvl1pPr>
              <a:lnSpc>
                <a:spcPts val="1600"/>
              </a:lnSpc>
              <a:defRPr sz="1100" baseline="0"/>
            </a:lvl1pPr>
            <a:lvl2pPr>
              <a:lnSpc>
                <a:spcPts val="1600"/>
              </a:lnSpc>
              <a:defRPr sz="1100" baseline="0"/>
            </a:lvl2pPr>
            <a:lvl3pPr>
              <a:lnSpc>
                <a:spcPts val="1600"/>
              </a:lnSpc>
              <a:defRPr sz="1100" baseline="0"/>
            </a:lvl3pPr>
            <a:lvl4pPr>
              <a:lnSpc>
                <a:spcPts val="1600"/>
              </a:lnSpc>
              <a:defRPr sz="1100" baseline="0"/>
            </a:lvl4pPr>
            <a:lvl5pPr>
              <a:lnSpc>
                <a:spcPts val="1600"/>
              </a:lnSpc>
              <a:defRPr sz="1100" baseline="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080000" y="1727999"/>
            <a:ext cx="4878000" cy="42120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80000" y="471600"/>
            <a:ext cx="100260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俪信成PPT使用指南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80000" y="1659600"/>
            <a:ext cx="10026000" cy="4423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 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2019年12月9日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18060" y="6388417"/>
            <a:ext cx="791690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b="0" kern="400" cap="all" spc="90" baseline="0">
                <a:solidFill>
                  <a:schemeClr val="accent1"/>
                </a:solidFill>
                <a:latin typeface="+mj-lt"/>
                <a:ea typeface="+mn-ea"/>
              </a:defRPr>
            </a:lvl1pPr>
          </a:lstStyle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0123" y="6390000"/>
            <a:ext cx="959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100"/>
              </a:lnSpc>
              <a:defRPr sz="1100" kern="400" spc="90" baseline="0">
                <a:solidFill>
                  <a:schemeClr val="accent1"/>
                </a:solidFill>
                <a:latin typeface="+mj-lt"/>
                <a:ea typeface="幼圆" panose="02010509060101010101" pitchFamily="49" charset="-122"/>
              </a:defRPr>
            </a:lvl1pPr>
          </a:lstStyle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‹#›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pic>
        <p:nvPicPr>
          <p:cNvPr id="8" name="Grafik 7" descr="Logo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1081994" y="6315689"/>
            <a:ext cx="903600" cy="180720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0" y="5139831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11646000" y="5140800"/>
            <a:ext cx="54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dt="0"/>
  <p:txStyles>
    <p:titleStyle>
      <a:lvl1pPr algn="l" defTabSz="914400" rtl="0" eaLnBrk="1" latinLnBrk="0" hangingPunct="1">
        <a:lnSpc>
          <a:spcPts val="4320"/>
        </a:lnSpc>
        <a:spcBef>
          <a:spcPts val="0"/>
        </a:spcBef>
        <a:spcAft>
          <a:spcPts val="0"/>
        </a:spcAft>
        <a:buNone/>
        <a:defRPr sz="3600" b="0" i="0" u="none" kern="1200" spc="500" baseline="0">
          <a:solidFill>
            <a:srgbClr val="000F9F"/>
          </a:solidFill>
          <a:latin typeface="思源黑体 CN Heavy" panose="020B0A00000000000000" charset="-122"/>
          <a:ea typeface="思源黑体 CN Heavy" panose="020B0A00000000000000" charset="-122"/>
          <a:cs typeface="思源黑体 CN Heavy" panose="020B0A00000000000000" charset="-122"/>
        </a:defRPr>
      </a:lvl1pPr>
    </p:titleStyle>
    <p:bodyStyle>
      <a:lvl1pPr marL="0" indent="0" algn="l" defTabSz="914400" rtl="0" eaLnBrk="1" latinLnBrk="0" hangingPunct="1">
        <a:lnSpc>
          <a:spcPts val="2300"/>
        </a:lnSpc>
        <a:spcBef>
          <a:spcPts val="0"/>
        </a:spcBef>
        <a:spcAft>
          <a:spcPts val="1100"/>
        </a:spcAft>
        <a:buFont typeface="Microsoft YaHei UI Light" panose="020B0502040204020203" pitchFamily="34" charset="-122"/>
        <a:buNone/>
        <a:defRPr sz="1500" b="0" i="0" kern="400" spc="60" baseline="0">
          <a:solidFill>
            <a:schemeClr val="accent1"/>
          </a:solidFill>
          <a:latin typeface="思源黑体 CN Heavy" panose="020B0A00000000000000" charset="-122"/>
          <a:ea typeface="思源黑体 CN Heavy" panose="020B0A00000000000000" charset="-122"/>
          <a:cs typeface="思源黑体 CN Heavy" panose="020B0A00000000000000" charset="-122"/>
        </a:defRPr>
      </a:lvl1pPr>
      <a:lvl2pPr marL="0" indent="0" algn="l" defTabSz="914400" rtl="0" eaLnBrk="1" latinLnBrk="0" hangingPunct="1">
        <a:lnSpc>
          <a:spcPts val="2300"/>
        </a:lnSpc>
        <a:spcBef>
          <a:spcPts val="0"/>
        </a:spcBef>
        <a:spcAft>
          <a:spcPts val="1100"/>
        </a:spcAft>
        <a:buFont typeface="Arial" panose="020B0604020202020204" pitchFamily="34" charset="0"/>
        <a:buNone/>
        <a:defRPr sz="1500" kern="400" spc="60" baseline="0">
          <a:solidFill>
            <a:schemeClr val="accent1"/>
          </a:solidFill>
          <a:latin typeface="Circular Std Book" panose="020B0604020101020102" charset="0"/>
          <a:ea typeface="+mn-ea"/>
          <a:cs typeface="Circular Std Book" panose="020B0604020101020102" charset="0"/>
        </a:defRPr>
      </a:lvl2pPr>
      <a:lvl3pPr marL="198120" indent="-198120" algn="l" defTabSz="914400" rtl="0" eaLnBrk="1" latinLnBrk="0" hangingPunct="1">
        <a:lnSpc>
          <a:spcPts val="2300"/>
        </a:lnSpc>
        <a:spcBef>
          <a:spcPts val="0"/>
        </a:spcBef>
        <a:spcAft>
          <a:spcPts val="1100"/>
        </a:spcAft>
        <a:buFont typeface="Wingdings" panose="05000000000000000000" pitchFamily="2" charset="2"/>
        <a:buChar char=""/>
        <a:defRPr sz="1500" kern="400" spc="60" baseline="0">
          <a:solidFill>
            <a:schemeClr val="accent1"/>
          </a:solidFill>
          <a:latin typeface="Circular Std Book" panose="020B0604020101020102" charset="0"/>
          <a:ea typeface="+mn-ea"/>
          <a:cs typeface="Circular Std Book" panose="020B0604020101020102" charset="0"/>
        </a:defRPr>
      </a:lvl3pPr>
      <a:lvl4pPr marL="396240" indent="-198120" algn="l" defTabSz="914400" rtl="0" eaLnBrk="1" latinLnBrk="0" hangingPunct="1">
        <a:lnSpc>
          <a:spcPts val="2300"/>
        </a:lnSpc>
        <a:spcBef>
          <a:spcPts val="0"/>
        </a:spcBef>
        <a:spcAft>
          <a:spcPts val="1100"/>
        </a:spcAft>
        <a:buFont typeface="Wingdings" panose="05000000000000000000" pitchFamily="2" charset="2"/>
        <a:buChar char=""/>
        <a:defRPr sz="1500" kern="400" spc="60" baseline="0">
          <a:solidFill>
            <a:schemeClr val="accent1"/>
          </a:solidFill>
          <a:latin typeface="Circular Std Book" panose="020B0604020101020102" charset="0"/>
          <a:ea typeface="+mn-ea"/>
          <a:cs typeface="Circular Std Book" panose="020B0604020101020102" charset="0"/>
        </a:defRPr>
      </a:lvl4pPr>
      <a:lvl5pPr marL="2057400" indent="-228600" algn="l" defTabSz="914400" rtl="0" eaLnBrk="1" latinLnBrk="0" hangingPunct="1">
        <a:lnSpc>
          <a:spcPts val="2300"/>
        </a:lnSpc>
        <a:spcBef>
          <a:spcPts val="0"/>
        </a:spcBef>
        <a:buFont typeface="Arial" panose="020B0604020202020204" pitchFamily="34" charset="0"/>
        <a:buChar char="»"/>
        <a:defRPr sz="1500" kern="400" spc="60" baseline="0">
          <a:solidFill>
            <a:schemeClr val="accent1"/>
          </a:solidFill>
          <a:latin typeface="Circular Std Book" panose="020B0604020101020102" charset="0"/>
          <a:ea typeface="+mn-ea"/>
          <a:cs typeface="Circular Std Book" panose="020B060402010102010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341091" y="980728"/>
            <a:ext cx="11055350" cy="1835785"/>
          </a:xfrm>
        </p:spPr>
        <p:txBody>
          <a:bodyPr anchor="ctr" anchorCtr="0"/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艾莱依（六安）科技实验室</a:t>
            </a:r>
            <a:endParaRPr lang="zh-CN" altLang="en-US" b="1" dirty="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4294967295"/>
          </p:nvPr>
        </p:nvSpPr>
        <p:spPr>
          <a:xfrm>
            <a:off x="4270375" y="6388100"/>
            <a:ext cx="7916545" cy="180340"/>
          </a:xfrm>
        </p:spPr>
        <p:txBody>
          <a:bodyPr/>
          <a:lstStyle/>
          <a:p>
            <a:pPr algn="r"/>
            <a:r>
              <a:rPr lang="zh-CN" altLang="de-DE" cap="none" dirty="0"/>
              <a:t>演讲主题  </a:t>
            </a:r>
            <a:r>
              <a:rPr lang="de-DE" altLang="zh-CN" cap="none" dirty="0"/>
              <a:t>|  </a:t>
            </a:r>
            <a:r>
              <a:rPr lang="de-DE" altLang="ja-JP" cap="none" dirty="0"/>
              <a:t>DD.MM.YYYY  |</a:t>
            </a:r>
            <a:endParaRPr lang="de-DE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11226800" y="6390005"/>
            <a:ext cx="960120" cy="179705"/>
          </a:xfrm>
        </p:spPr>
        <p:txBody>
          <a:bodyPr/>
          <a:lstStyle/>
          <a:p>
            <a:r>
              <a:rPr lang="zh-CN" altLang="de-DE" dirty="0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dirty="0" smtClean="0">
                <a:ea typeface="+mn-ea"/>
                <a:cs typeface="Arial" panose="020B0604020202020204" pitchFamily="34" charset="0"/>
              </a:rPr>
              <a:t>1</a:t>
            </a:fld>
            <a:r>
              <a:rPr lang="zh-CN" altLang="de-DE" dirty="0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17355" y="3429000"/>
            <a:ext cx="438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ts val="1000"/>
              </a:spcBef>
              <a:defRPr/>
            </a:pPr>
            <a:r>
              <a:rPr lang="zh-CN" altLang="en-US" sz="3200" b="1" spc="2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资料编辑：孙玉国</a:t>
            </a:r>
            <a:endParaRPr lang="de-DE" altLang="zh-CN" sz="3200" b="1" spc="2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、缩水寸法实验机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138067" y="2168645"/>
            <a:ext cx="6624736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GB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纺织品尺寸变化测试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JIS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纺织品寸法变化测试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成衣水洗后尺寸变化测试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9" y="1988840"/>
            <a:ext cx="4032448" cy="36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7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、汗渍色牢度测试仪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953950" y="2286661"/>
            <a:ext cx="6239291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织物耐汗渍色牢度测试仪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织物耐水色牢度测试仪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织物印花升华色牢度测试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1" y="1988840"/>
            <a:ext cx="4372585" cy="38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1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、物理拉力测试仪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673896" y="2286661"/>
            <a:ext cx="5519345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织物撕裂拉伸牢度测试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织物断裂顶破强度测试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缝线滑移剥离等力学测试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07" y="1930189"/>
            <a:ext cx="2520280" cy="34182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87" y="1904256"/>
            <a:ext cx="2436780" cy="34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值测定仪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980327" y="2244220"/>
            <a:ext cx="6239291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多种织物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PH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值测试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水洗加工商品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PH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值测定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家纺面料防绒性能测试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9" y="1988840"/>
            <a:ext cx="3991532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、圆盘克重测试仪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953950" y="2286661"/>
            <a:ext cx="6239291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配套耐磨起毛起球性能测试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织物厚度克重精确度测试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各类棉类厚薄和克重测量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5" y="1795319"/>
            <a:ext cx="4156332" cy="39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、实验室环境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91" y="1849954"/>
            <a:ext cx="3389568" cy="4183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172" y="1828253"/>
            <a:ext cx="3506511" cy="4183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965" y="1849953"/>
            <a:ext cx="3200262" cy="41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2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、羽绒检测中心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AD8447-EF55-9637-4112-54F743ECA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85" y="1745417"/>
            <a:ext cx="3384376" cy="41751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49189A-D692-F7A0-1843-0A92C92A1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" y="1774139"/>
            <a:ext cx="3336694" cy="42471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E8A995-5815-4C85-5136-EA840E190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37" y="1774138"/>
            <a:ext cx="3257248" cy="41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、检测办公环境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59" y="1772816"/>
            <a:ext cx="3185240" cy="4183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43" y="1772816"/>
            <a:ext cx="3350855" cy="41833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390" y="2074567"/>
            <a:ext cx="4183361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0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341091" y="1844824"/>
            <a:ext cx="10026000" cy="1083343"/>
          </a:xfrm>
        </p:spPr>
        <p:txBody>
          <a:bodyPr/>
          <a:lstStyle/>
          <a:p>
            <a:r>
              <a:rPr lang="zh-CN" altLang="de-DE" dirty="0"/>
              <a:t>感谢您的观看！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          2023-11-12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1226800" y="6389688"/>
            <a:ext cx="960438" cy="180975"/>
          </a:xfrm>
        </p:spPr>
        <p:txBody>
          <a:bodyPr/>
          <a:lstStyle/>
          <a:p>
            <a:r>
              <a:rPr lang="zh-CN" altLang="de-DE">
                <a:ea typeface="+mn-ea"/>
                <a:cs typeface="Arial" panose="020B0604020202020204" pitchFamily="34" charset="0"/>
              </a:rPr>
              <a:t>第</a:t>
            </a:r>
            <a:fld id="{389F6B24-5C21-4B00-9597-5955D8F052D3}" type="slidenum">
              <a:rPr lang="de-DE" altLang="de-DE" smtClean="0">
                <a:ea typeface="+mn-ea"/>
                <a:cs typeface="Arial" panose="020B0604020202020204" pitchFamily="34" charset="0"/>
              </a:rPr>
              <a:t>18</a:t>
            </a:fld>
            <a:r>
              <a:rPr lang="zh-CN" altLang="de-DE">
                <a:cs typeface="Arial" panose="020B0604020202020204" pitchFamily="34" charset="0"/>
              </a:rPr>
              <a:t>第</a:t>
            </a:r>
            <a:endParaRPr lang="de-DE" dirty="0">
              <a:ea typeface="微软雅黑" panose="020B0503020204020204" pitchFamily="34" charset="-12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4270375" y="6388100"/>
            <a:ext cx="7916863" cy="180975"/>
          </a:xfrm>
        </p:spPr>
        <p:txBody>
          <a:bodyPr/>
          <a:lstStyle/>
          <a:p>
            <a:pPr algn="r"/>
            <a:r>
              <a:rPr lang="zh-CN" altLang="de-DE" cap="none"/>
              <a:t>演讲主题  </a:t>
            </a:r>
            <a:r>
              <a:rPr lang="de-DE" altLang="zh-CN" cap="none"/>
              <a:t>|  </a:t>
            </a:r>
            <a:r>
              <a:rPr lang="de-DE" altLang="ja-JP" cap="none"/>
              <a:t>DD.MM.YYYY  |</a:t>
            </a: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13099" y="107935"/>
            <a:ext cx="11089232" cy="1360800"/>
          </a:xfrm>
        </p:spPr>
        <p:txBody>
          <a:bodyPr/>
          <a:lstStyle/>
          <a:p>
            <a:r>
              <a:rPr lang="zh-CN" altLang="en-US" sz="3600" b="1" dirty="0"/>
              <a:t>艾莱依（六安）科技实验室人员名单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66" y="1988840"/>
            <a:ext cx="2314575" cy="3400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323" y="1950739"/>
            <a:ext cx="2343150" cy="3476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3" y="1950739"/>
            <a:ext cx="2257425" cy="3467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971" y="1995169"/>
            <a:ext cx="23336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EA059-3F5D-C8BB-80B6-53738C04E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139" y="188640"/>
            <a:ext cx="10026000" cy="795311"/>
          </a:xfrm>
        </p:spPr>
        <p:txBody>
          <a:bodyPr/>
          <a:lstStyle/>
          <a:p>
            <a:r>
              <a:rPr lang="zh-CN" altLang="en-US" sz="3600" b="1" dirty="0"/>
              <a:t>艾莱依（六安）科技实验室架构图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F14403-41A9-3A9A-D210-2ED5F8D5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63" y="1124744"/>
            <a:ext cx="9900712" cy="5204459"/>
          </a:xfrm>
          <a:prstGeom prst="rect">
            <a:avLst/>
          </a:prstGeom>
          <a:ln w="25400">
            <a:solidFill>
              <a:srgbClr val="0033C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175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DF401-BA8C-B11B-8FAC-AD168C06A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155" y="401441"/>
            <a:ext cx="9188844" cy="579287"/>
          </a:xfrm>
        </p:spPr>
        <p:txBody>
          <a:bodyPr/>
          <a:lstStyle/>
          <a:p>
            <a:r>
              <a:rPr lang="zh-CN" altLang="en-US" sz="3600" b="1" dirty="0"/>
              <a:t>艾莱依（六安）科技实验室简介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B75ACD-3D70-D755-DF75-A20C0F3EA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8" y="1124744"/>
            <a:ext cx="5107332" cy="53366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DE6E40-527E-255C-1A4B-BB7FDBFE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27" y="1124744"/>
            <a:ext cx="5164592" cy="53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7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DF401-BA8C-B11B-8FAC-AD168C06A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155" y="401441"/>
            <a:ext cx="9188844" cy="579287"/>
          </a:xfrm>
        </p:spPr>
        <p:txBody>
          <a:bodyPr/>
          <a:lstStyle/>
          <a:p>
            <a:r>
              <a:rPr lang="zh-CN" altLang="en-US" sz="3600" b="1" dirty="0"/>
              <a:t>艾莱依（六安）科技实验室证书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841BBE-2E0E-1423-1901-EE72B129D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86" y="1698667"/>
            <a:ext cx="5328592" cy="45352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0BF630-63C5-8538-175E-845316F3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3" y="1663133"/>
            <a:ext cx="3269263" cy="4646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BFA786-5792-EEB3-841F-E6AF84E7F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60" y="1698666"/>
            <a:ext cx="3341871" cy="45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341091" y="332656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、恒温振荡器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949602" y="2093072"/>
            <a:ext cx="6237635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PH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值萃取溶液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甲醛测试萃取溶液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羽绒清洁度测试萃取溶液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02" y="2046298"/>
            <a:ext cx="3792114" cy="33989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、光度测定仪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525667" y="2196653"/>
            <a:ext cx="6624736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福尔马林吸光度测试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甲醛含量测试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其它相关用途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9" y="1877920"/>
            <a:ext cx="4382112" cy="37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、日标耐摩擦仪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805587" y="2244220"/>
            <a:ext cx="6624736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JIS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标准纺织品耐摩擦测试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适合干燥和湿润棉布测试布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JIS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日标灰色卡评定色牢度等级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1" y="1873778"/>
            <a:ext cx="40324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5067" y="408220"/>
            <a:ext cx="10026000" cy="1836000"/>
          </a:xfrm>
        </p:spPr>
        <p:txBody>
          <a:bodyPr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、耐水洗色牢度仪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138067" y="2168645"/>
            <a:ext cx="6624736" cy="2925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适用范围：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纺织品皂洗色牢度测试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纺织品互染色牢度测试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织物耐洗，耐缩色牢度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71" y="1988840"/>
            <a:ext cx="3866208" cy="35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522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EXTH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F9F"/>
      </a:accent1>
      <a:accent2>
        <a:srgbClr val="8087CF"/>
      </a:accent2>
      <a:accent3>
        <a:srgbClr val="FFE7C3"/>
      </a:accent3>
      <a:accent4>
        <a:srgbClr val="FFF3E1"/>
      </a:accent4>
      <a:accent5>
        <a:srgbClr val="9B9B9B"/>
      </a:accent5>
      <a:accent6>
        <a:srgbClr val="C6C6C6"/>
      </a:accent6>
      <a:hlink>
        <a:srgbClr val="000000"/>
      </a:hlink>
      <a:folHlink>
        <a:srgbClr val="000000"/>
      </a:folHlink>
    </a:clrScheme>
    <a:fontScheme name="LEXTHON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316</Words>
  <Application>Microsoft Office PowerPoint</Application>
  <PresentationFormat>自定义</PresentationFormat>
  <Paragraphs>64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Asket Condensed</vt:lpstr>
      <vt:lpstr>Circular Std Book</vt:lpstr>
      <vt:lpstr>Microsoft YaHei UI</vt:lpstr>
      <vt:lpstr>Microsoft YaHei UI Light</vt:lpstr>
      <vt:lpstr>思源黑体 CN Bold</vt:lpstr>
      <vt:lpstr>思源黑体 CN Heavy</vt:lpstr>
      <vt:lpstr>思源黑体 CN Regular</vt:lpstr>
      <vt:lpstr>微软雅黑</vt:lpstr>
      <vt:lpstr>Arial</vt:lpstr>
      <vt:lpstr>Calibri</vt:lpstr>
      <vt:lpstr>Wingdings</vt:lpstr>
      <vt:lpstr>Larissa-Design</vt:lpstr>
      <vt:lpstr>艾莱依（六安）科技实验室</vt:lpstr>
      <vt:lpstr>艾莱依（六安）科技实验室人员名单</vt:lpstr>
      <vt:lpstr>艾莱依（六安）科技实验室架构图</vt:lpstr>
      <vt:lpstr>艾莱依（六安）科技实验室简介</vt:lpstr>
      <vt:lpstr>艾莱依（六安）科技实验室证书</vt:lpstr>
      <vt:lpstr>1、恒温振荡器</vt:lpstr>
      <vt:lpstr>3、光度测定仪</vt:lpstr>
      <vt:lpstr>4、日标耐摩擦仪</vt:lpstr>
      <vt:lpstr>5、耐水洗色牢度仪</vt:lpstr>
      <vt:lpstr>6、缩水寸法实验机</vt:lpstr>
      <vt:lpstr>7、汗渍色牢度测试仪</vt:lpstr>
      <vt:lpstr>8、物理拉力测试仪</vt:lpstr>
      <vt:lpstr>9、PH值测定仪</vt:lpstr>
      <vt:lpstr>10、圆盘克重测试仪</vt:lpstr>
      <vt:lpstr>11、实验室环境</vt:lpstr>
      <vt:lpstr>12、羽绒检测中心</vt:lpstr>
      <vt:lpstr>13、检测办公环境</vt:lpstr>
      <vt:lpstr>感谢您的观看！             2023-11-12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</dc:title>
  <dc:creator>*</dc:creator>
  <cp:lastModifiedBy>yuguo sun</cp:lastModifiedBy>
  <cp:revision>280</cp:revision>
  <dcterms:created xsi:type="dcterms:W3CDTF">2014-09-24T07:47:00Z</dcterms:created>
  <dcterms:modified xsi:type="dcterms:W3CDTF">2023-11-13T08:55:31Z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