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61" r:id="rId5"/>
    <p:sldId id="260" r:id="rId6"/>
    <p:sldId id="259" r:id="rId7"/>
    <p:sldId id="262" r:id="rId8"/>
    <p:sldId id="263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37D10-0F0D-4194-9178-A892DF24D2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804A4-E9A1-4445-8928-47931E0B21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C6EE-32D4-49E6-845C-87F687FDC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69E3-5ABD-463D-B46C-85F7D6A39C3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23849"/>
            <a:ext cx="9144000" cy="2387600"/>
          </a:xfrm>
        </p:spPr>
        <p:txBody>
          <a:bodyPr>
            <a:noAutofit/>
          </a:bodyPr>
          <a:lstStyle/>
          <a:p>
            <a:r>
              <a:rPr lang="en-US" altLang="zh-CN" sz="8800" b="1" dirty="0">
                <a:latin typeface="仿宋" panose="02010609060101010101" pitchFamily="49" charset="-122"/>
                <a:ea typeface="仿宋" panose="02010609060101010101" pitchFamily="49" charset="-122"/>
              </a:rPr>
              <a:t>MORELANDS </a:t>
            </a:r>
            <a:br>
              <a:rPr lang="en-US" altLang="zh-CN" sz="8800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8800" b="1" dirty="0">
                <a:latin typeface="仿宋" panose="02010609060101010101" pitchFamily="49" charset="-122"/>
                <a:ea typeface="仿宋" panose="02010609060101010101" pitchFamily="49" charset="-122"/>
              </a:rPr>
              <a:t>2023 SAMPLE</a:t>
            </a:r>
            <a:endParaRPr lang="zh-CN" altLang="en-US" sz="8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18565" y="913765"/>
            <a:ext cx="3254375" cy="4864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45" y="918845"/>
            <a:ext cx="3542665" cy="48590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2390" y="6024245"/>
            <a:ext cx="19900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Space Dye T-shrit 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6940" y="180975"/>
            <a:ext cx="3526790" cy="4700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64310" y="5451475"/>
            <a:ext cx="16929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Tie Dye T-shirt </a:t>
            </a:r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730" y="180975"/>
            <a:ext cx="3560445" cy="4701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51083" y="5147734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" y="441325"/>
            <a:ext cx="3729355" cy="4864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05" y="441325"/>
            <a:ext cx="3474720" cy="4869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" y="166370"/>
            <a:ext cx="3683000" cy="4819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120" y="172085"/>
            <a:ext cx="3672205" cy="48139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79120" y="5147310"/>
            <a:ext cx="183515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Style#44F0088</a:t>
            </a:r>
            <a:endParaRPr lang="en-US" altLang="zh-CN"/>
          </a:p>
          <a:p>
            <a:r>
              <a:rPr lang="en-US" altLang="zh-CN"/>
              <a:t>Fabric:100%Poly</a:t>
            </a:r>
            <a:endParaRPr lang="en-US" altLang="zh-CN"/>
          </a:p>
          <a:p>
            <a:r>
              <a:rPr lang="en-US" altLang="zh-CN"/>
              <a:t>Weight: 400GSM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120" y="246380"/>
            <a:ext cx="3172460" cy="48088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580" y="246380"/>
            <a:ext cx="3049905" cy="4834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26199" y="5173132"/>
            <a:ext cx="245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095" y="604520"/>
            <a:ext cx="2923540" cy="48647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35" y="604520"/>
            <a:ext cx="3019425" cy="48641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68095" y="5541645"/>
            <a:ext cx="2443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Style#LG30-C17257</a:t>
            </a:r>
            <a:endParaRPr lang="en-US" altLang="zh-CN"/>
          </a:p>
          <a:p>
            <a:r>
              <a:rPr lang="en-US" altLang="zh-CN"/>
              <a:t>Fabric:78/22 Poly/Span</a:t>
            </a:r>
            <a:endParaRPr lang="en-US" altLang="zh-CN"/>
          </a:p>
          <a:p>
            <a:r>
              <a:rPr lang="en-US" altLang="zh-CN"/>
              <a:t>Weight:260GSM </a:t>
            </a:r>
            <a:endParaRPr lang="en-US" altLang="zh-CN"/>
          </a:p>
          <a:p>
            <a:r>
              <a:rPr lang="en-US" altLang="zh-CN"/>
              <a:t>Wicking finish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695,&quot;width&quot;:4965}"/>
</p:tagLst>
</file>

<file path=ppt/tags/tag2.xml><?xml version="1.0" encoding="utf-8"?>
<p:tagLst xmlns:p="http://schemas.openxmlformats.org/presentationml/2006/main">
  <p:tag name="KSO_WPP_MARK_KEY" val="1438ca5a-482c-4ea8-ab50-2ef2b95eab41"/>
  <p:tag name="COMMONDATA" val="eyJoZGlkIjoiYTdjNThmZTZiNzk4MzUwMzMyOTNlZGZhMGY1MDMwZD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WPS 演示</Application>
  <PresentationFormat>宽屏</PresentationFormat>
  <Paragraphs>20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Wingdings</vt:lpstr>
      <vt:lpstr>仿宋</vt:lpstr>
      <vt:lpstr>微软雅黑</vt:lpstr>
      <vt:lpstr>Arial Unicode MS</vt:lpstr>
      <vt:lpstr>等线 Light</vt:lpstr>
      <vt:lpstr>等线</vt:lpstr>
      <vt:lpstr>Office 主题​​</vt:lpstr>
      <vt:lpstr>MORELANDS  2023 SAMPLE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MORELANDS  2023 SAMPLE</dc:title>
  <dc:creator>admin</dc:creator>
  <cp:lastModifiedBy>Tracy S'</cp:lastModifiedBy>
  <cp:revision>23</cp:revision>
  <dcterms:created xsi:type="dcterms:W3CDTF">2022-10-09T09:04:00Z</dcterms:created>
  <dcterms:modified xsi:type="dcterms:W3CDTF">2022-10-11T02:53:21Z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9F71066F2B7F47B3B11B2562A8471709</vt:lpwstr>
  </property>
  <property fmtid="{D5CDD505-2E9C-101B-9397-08002B2CF9AE}" pid="3" name="KSOProductBuildVer">
    <vt:lpwstr>2052-11.1.0.12358</vt:lpwstr>
  </property>
</Properties>
</file>