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1" r:id="rId2"/>
    <p:sldId id="368" r:id="rId3"/>
    <p:sldId id="373" r:id="rId4"/>
    <p:sldId id="29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1738" autoAdjust="0"/>
  </p:normalViewPr>
  <p:slideViewPr>
    <p:cSldViewPr snapToGrid="0">
      <p:cViewPr varScale="1">
        <p:scale>
          <a:sx n="75" d="100"/>
          <a:sy n="75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8295F-731A-42A8-A847-88B58D356D9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F19F-447B-4BE6-AE55-2ED56D56F8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4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9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F19F-447B-4BE6-AE55-2ED56D56F8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81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4ED9-4DF9-4063-9C55-62F770F3CD19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1E54-35AD-4667-BC46-81C75AC38F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6B51AFA-AD5F-ED10-FDAF-B906B1F42D1E}"/>
              </a:ext>
            </a:extLst>
          </p:cNvPr>
          <p:cNvSpPr txBox="1"/>
          <p:nvPr/>
        </p:nvSpPr>
        <p:spPr>
          <a:xfrm>
            <a:off x="-18551" y="14984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成品放置区图片</a:t>
            </a:r>
          </a:p>
        </p:txBody>
      </p:sp>
      <p:pic>
        <p:nvPicPr>
          <p:cNvPr id="3" name="图片 2" descr="绿色的工厂&#10;&#10;描述已自动生成">
            <a:extLst>
              <a:ext uri="{FF2B5EF4-FFF2-40B4-BE49-F238E27FC236}">
                <a16:creationId xmlns:a16="http://schemas.microsoft.com/office/drawing/2014/main" id="{12D533AC-347A-B872-2C08-A4B19361C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24" y="0"/>
            <a:ext cx="914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9" y="114070"/>
            <a:ext cx="1743215" cy="759690"/>
          </a:xfrm>
          <a:prstGeom prst="rect">
            <a:avLst/>
          </a:prstGeom>
        </p:spPr>
      </p:pic>
      <p:pic>
        <p:nvPicPr>
          <p:cNvPr id="3" name="图片 2" descr="水中的建筑&#10;&#10;中度可信度描述已自动生成">
            <a:extLst>
              <a:ext uri="{FF2B5EF4-FFF2-40B4-BE49-F238E27FC236}">
                <a16:creationId xmlns:a16="http://schemas.microsoft.com/office/drawing/2014/main" id="{259E078B-FF67-E801-37ED-A28B44923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4" y="0"/>
            <a:ext cx="914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782148-72B1-2A79-572A-0EC60D6A4D3D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9B0E40-14F3-188A-EBC8-705EEF33D895}"/>
              </a:ext>
            </a:extLst>
          </p:cNvPr>
          <p:cNvSpPr txBox="1"/>
          <p:nvPr/>
        </p:nvSpPr>
        <p:spPr>
          <a:xfrm>
            <a:off x="0" y="2082801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成品放置区细节图片</a:t>
            </a:r>
          </a:p>
        </p:txBody>
      </p:sp>
      <p:pic>
        <p:nvPicPr>
          <p:cNvPr id="3" name="图片 2" descr="图片包含 室内, 充满, 绿色, 打开&#10;&#10;描述已自动生成">
            <a:extLst>
              <a:ext uri="{FF2B5EF4-FFF2-40B4-BE49-F238E27FC236}">
                <a16:creationId xmlns:a16="http://schemas.microsoft.com/office/drawing/2014/main" id="{910B5A0B-6D49-B5E9-3B78-03E4B4C0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10" y="51762"/>
            <a:ext cx="5065856" cy="6754475"/>
          </a:xfrm>
          <a:prstGeom prst="rect">
            <a:avLst/>
          </a:prstGeom>
        </p:spPr>
      </p:pic>
      <p:pic>
        <p:nvPicPr>
          <p:cNvPr id="8" name="图片 7" descr="架子上放满了不同类型的建筑&#10;&#10;低可信度描述已自动生成">
            <a:extLst>
              <a:ext uri="{FF2B5EF4-FFF2-40B4-BE49-F238E27FC236}">
                <a16:creationId xmlns:a16="http://schemas.microsoft.com/office/drawing/2014/main" id="{9E5E4FF2-A91B-E441-F9CA-CD633E225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80" y="839893"/>
            <a:ext cx="4452620" cy="59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0" y="0"/>
            <a:ext cx="1936120" cy="84375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3F14F2-520F-0A0B-B2AF-BA0D8C0FEDC0}"/>
              </a:ext>
            </a:extLst>
          </p:cNvPr>
          <p:cNvSpPr txBox="1"/>
          <p:nvPr/>
        </p:nvSpPr>
        <p:spPr>
          <a:xfrm>
            <a:off x="2399974" y="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库房细节图片</a:t>
            </a:r>
          </a:p>
        </p:txBody>
      </p:sp>
      <p:pic>
        <p:nvPicPr>
          <p:cNvPr id="3" name="图片 2" descr="图片包含 室内, 建筑, 充满, 水&#10;&#10;描述已自动生成">
            <a:extLst>
              <a:ext uri="{FF2B5EF4-FFF2-40B4-BE49-F238E27FC236}">
                <a16:creationId xmlns:a16="http://schemas.microsoft.com/office/drawing/2014/main" id="{AC668FEA-B364-D7BB-452D-38A8B85E8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" y="1300480"/>
            <a:ext cx="6750737" cy="5060158"/>
          </a:xfrm>
          <a:prstGeom prst="rect">
            <a:avLst/>
          </a:prstGeom>
        </p:spPr>
      </p:pic>
      <p:pic>
        <p:nvPicPr>
          <p:cNvPr id="8" name="图片 7" descr="图片包含 室内, 水, 绿色, 建筑&#10;&#10;描述已自动生成">
            <a:extLst>
              <a:ext uri="{FF2B5EF4-FFF2-40B4-BE49-F238E27FC236}">
                <a16:creationId xmlns:a16="http://schemas.microsoft.com/office/drawing/2014/main" id="{708D6DF2-6BD6-52DC-BCFD-EE26B2D96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2110"/>
            <a:ext cx="6042986" cy="4529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16</Words>
  <Application>Microsoft Office PowerPoint</Application>
  <PresentationFormat>宽屏</PresentationFormat>
  <Paragraphs>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晨会分享                      二部二组-Annie</dc:title>
  <dc:creator>杨书鹰</dc:creator>
  <cp:lastModifiedBy>孙丽萍</cp:lastModifiedBy>
  <cp:revision>243</cp:revision>
  <dcterms:created xsi:type="dcterms:W3CDTF">2023-02-09T10:16:33Z</dcterms:created>
  <dcterms:modified xsi:type="dcterms:W3CDTF">2023-10-20T08:13:08Z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