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47" r:id="rId2"/>
    <p:sldId id="354" r:id="rId3"/>
    <p:sldId id="355" r:id="rId4"/>
    <p:sldId id="356" r:id="rId5"/>
    <p:sldId id="357" r:id="rId6"/>
    <p:sldId id="358" r:id="rId7"/>
    <p:sldId id="360" r:id="rId8"/>
    <p:sldId id="364" r:id="rId9"/>
    <p:sldId id="361" r:id="rId10"/>
    <p:sldId id="362" r:id="rId11"/>
    <p:sldId id="363" r:id="rId12"/>
    <p:sldId id="365" r:id="rId13"/>
    <p:sldId id="366" r:id="rId14"/>
    <p:sldId id="368" r:id="rId15"/>
    <p:sldId id="369" r:id="rId16"/>
    <p:sldId id="348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F"/>
    <a:srgbClr val="FFAA00"/>
    <a:srgbClr val="0D2AB9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3808" autoAdjust="0"/>
  </p:normalViewPr>
  <p:slideViewPr>
    <p:cSldViewPr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504DD0F2-8B49-4F59-8F2E-B4D39472967D}" type="datetimeFigureOut">
              <a:rPr lang="zh-CN" altLang="en-US"/>
              <a:pPr>
                <a:defRPr/>
              </a:pPr>
              <a:t>2023/1/7</a:t>
            </a:fld>
            <a:endParaRPr lang="zh-CN" altLang="en-US"/>
          </a:p>
        </p:txBody>
      </p:sp>
      <p:sp>
        <p:nvSpPr>
          <p:cNvPr id="348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D0298D6C-CF68-4687-AB17-BDA0061F099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98D6C-CF68-4687-AB17-BDA0061F099E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xmlns="" id="{108F95E3-496F-4E9D-93E9-E07ED3BA11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FC3A7DE-1C67-4D69-BAC0-CA13CFF26DC2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8C766E9-E209-421E-A8DC-E100343EFF89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9E3FCF2-FD08-4380-B483-FBFE448CD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223838"/>
            <a:ext cx="5040312" cy="46885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标题 思源黑体</a:t>
            </a:r>
            <a:r>
              <a:rPr lang="en-US" altLang="zh-CN" dirty="0"/>
              <a:t>28</a:t>
            </a:r>
            <a:r>
              <a:rPr lang="zh-CN" altLang="en-US" dirty="0"/>
              <a:t>号字 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xmlns="" id="{0498E3AB-B4DB-4916-A429-FCAF8AC6E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5210D8E-3C58-41A5-9742-EFE4F1A878CB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19135A-E1C4-4844-BED9-736749475BE5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xmlns="" id="{DD92E8C2-9622-44A7-A27B-2E64CAC5B7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4845" y="261292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1" name="Picture 2" descr="C:\Users\user\Desktop\法大大logo20201012(1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240881" y="237950"/>
            <a:ext cx="718822" cy="3594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dada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dada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 flipH="1" flipV="1">
            <a:off x="0" y="0"/>
            <a:ext cx="12192000" cy="6300788"/>
          </a:xfrm>
          <a:prstGeom prst="rect">
            <a:avLst/>
          </a:prstGeom>
          <a:solidFill>
            <a:srgbClr val="0000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11064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Copyright © 2020 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2" name="矩形 21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5955" y="2500313"/>
            <a:ext cx="7808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待签用户操作指南</a:t>
            </a:r>
            <a:r>
              <a:rPr lang="en-US" altLang="zh-CN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-PC</a:t>
            </a:r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7069" y="3335338"/>
            <a:ext cx="657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ea typeface="思源黑体 CN Medium" pitchFamily="34" charset="-122"/>
                <a:cs typeface="Arial" panose="020B0604020202020204" pitchFamily="34" charset="0"/>
              </a:rPr>
              <a:t>签合同，就上法大大</a:t>
            </a:r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  <a:p>
            <a:pPr eaLnBrk="1" hangingPunct="1"/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user\Desktop\法大大logo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、输入账号（手机号或邮箱）、密码及验证码完成注册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9C385C5-AEAB-4B07-8FD4-CC58896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449014"/>
            <a:ext cx="5400000" cy="297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、手机打开微信或支付宝，“扫一扫”进行实名认证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7EBCD71-318E-4860-89B9-EB013E6A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449014"/>
            <a:ext cx="5400000" cy="34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054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xmlns="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、在手机端完成个人实名认证；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xmlns="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xmlns="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xmlns="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xmlns="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xmlns="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xmlns="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="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7480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、返回电脑端，点击工作台首页的“创建企业”按钮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、输入企业名称、联系邮箱，选择所属行业后完成企业创建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454C39F-F7E1-4CE0-8254-14CDDE84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5" y="2449013"/>
            <a:ext cx="5400000" cy="136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A3DD2CB-A821-42B5-80DC-43D4265E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85" y="2449013"/>
            <a:ext cx="5400000" cy="285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F1315AC-00FB-436B-9A8A-7E1FF666EC9D}"/>
              </a:ext>
            </a:extLst>
          </p:cNvPr>
          <p:cNvSpPr txBox="1"/>
          <p:nvPr/>
        </p:nvSpPr>
        <p:spPr bwMode="auto">
          <a:xfrm>
            <a:off x="334963" y="5566801"/>
            <a:ext cx="85523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 eaLnBrk="1" hangingPunct="1"/>
            <a:r>
              <a:rPr lang="zh-CN" altLang="en-US" sz="16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特别说明：</a:t>
            </a:r>
            <a:endParaRPr lang="en-US" altLang="zh-CN" sz="16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若发起方在待签方注册前发送合同，则不需要创建企业，系统已自动帮用户创建企业，直接认证即可；</a:t>
            </a:r>
            <a:endParaRPr lang="en-US" altLang="zh-CN" sz="14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若发起方让待签方先注册认证再发送合同，则需要待签方自行创建企业并完成认证；</a:t>
            </a:r>
          </a:p>
        </p:txBody>
      </p:sp>
    </p:spTree>
    <p:extLst>
      <p:ext uri="{BB962C8B-B14F-4D97-AF65-F5344CB8AC3E}">
        <p14:creationId xmlns:p14="http://schemas.microsoft.com/office/powerpoint/2010/main" val="27854796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38591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、在控制后台的企业主页中，点击“去认证”按钮（</a:t>
            </a:r>
            <a:r>
              <a:rPr lang="zh-CN" altLang="en-US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企业认证见企业操作文档，此处略过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138591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、认证完成后，在“控制后台”的“印章管理”中制作印章，上传印章或一键生成印章（</a:t>
            </a:r>
            <a:r>
              <a:rPr lang="zh-CN" altLang="en-US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印章制作见企业操作文档，此处略过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6319033-803A-4753-B301-C31FC7C5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230818"/>
            <a:ext cx="5400000" cy="43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E33C3A8-2C9F-4559-B6E0-CF2B9135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230818"/>
            <a:ext cx="540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0841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、回到工作台，点击“待我处理”按钮，找到需要处理的文件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、需要处理的文件可能是直接签署的文件，也可能是需要先填写再签署的文件（此处以需要填写的文件为例）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6E08F565-1609-4E39-BC2C-689253E620D3}"/>
              </a:ext>
            </a:extLst>
          </p:cNvPr>
          <p:cNvGrpSpPr/>
          <p:nvPr/>
        </p:nvGrpSpPr>
        <p:grpSpPr>
          <a:xfrm>
            <a:off x="6457039" y="2459574"/>
            <a:ext cx="5476750" cy="2872516"/>
            <a:chOff x="6457039" y="2459574"/>
            <a:chExt cx="5476750" cy="287251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934C5603-AB30-4E80-985D-2A85D69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7039" y="2459574"/>
              <a:ext cx="5400000" cy="1902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BBA11CE3-E4C4-490F-9C33-B27A43C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456" y="4179709"/>
              <a:ext cx="1733333" cy="11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EC228CA-C8A7-4231-B918-C89C6CB9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2" y="2465826"/>
            <a:ext cx="5400000" cy="235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3984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、填写合同内容（若为直接签署的文件，可忽略此步骤）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  <a:p>
            <a:pPr eaLnBrk="1" hangingPunct="1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Tips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：当存在签署方未填写合同时，该合同不能签署，所有签署方均填写完成后才能签署。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、签署合同，输入签署验证进行意愿确认即可完成合同签署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AD8D6D2-C185-4A0D-8A37-F8FB778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" y="2459573"/>
            <a:ext cx="5400000" cy="360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132456F-99C3-4F19-B772-BBA145EE952E}"/>
              </a:ext>
            </a:extLst>
          </p:cNvPr>
          <p:cNvGrpSpPr/>
          <p:nvPr/>
        </p:nvGrpSpPr>
        <p:grpSpPr>
          <a:xfrm>
            <a:off x="6455793" y="2465572"/>
            <a:ext cx="5400000" cy="2740931"/>
            <a:chOff x="6455793" y="2465572"/>
            <a:chExt cx="5400000" cy="274093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500042A-EE76-431A-8443-256F4E4A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5793" y="2465572"/>
              <a:ext cx="5400000" cy="2740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5D5DDA7-2671-41A9-8251-09ADBEF24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8248" y="3717032"/>
              <a:ext cx="1800000" cy="904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65546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8133"/>
          <a:stretch>
            <a:fillRect/>
          </a:stretch>
        </p:blipFill>
        <p:spPr bwMode="auto">
          <a:xfrm>
            <a:off x="0" y="0"/>
            <a:ext cx="12192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095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5" name="矩形 14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3802" name="文本框 7"/>
          <p:cNvSpPr txBox="1">
            <a:spLocks noChangeArrowheads="1"/>
          </p:cNvSpPr>
          <p:nvPr/>
        </p:nvSpPr>
        <p:spPr bwMode="auto">
          <a:xfrm>
            <a:off x="809588" y="5786438"/>
            <a:ext cx="6696075" cy="2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深圳法大大网络科技有限公司   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深圳市宝安区壹方中心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B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座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20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层   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400-869-2012</a:t>
            </a:r>
          </a:p>
        </p:txBody>
      </p:sp>
      <p:sp>
        <p:nvSpPr>
          <p:cNvPr id="11" name="矩形 10"/>
          <p:cNvSpPr/>
          <p:nvPr/>
        </p:nvSpPr>
        <p:spPr>
          <a:xfrm>
            <a:off x="10458463" y="5143512"/>
            <a:ext cx="1733537" cy="1714488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7" name="Picture 2" descr="C:\Users\user\Desktop\法大大logo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738150" y="2571750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rgbClr val="FFAA00"/>
                </a:solidFill>
                <a:latin typeface="思源黑体 CN Medium" pitchFamily="34" charset="-122"/>
                <a:ea typeface="思源黑体 CN Medium" pitchFamily="34" charset="-122"/>
              </a:rPr>
              <a:t>Thanks</a:t>
            </a:r>
            <a:endParaRPr lang="zh-CN" altLang="zh-CN" sz="4400" dirty="0">
              <a:solidFill>
                <a:srgbClr val="FFAA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5122" name="Picture 2" descr="C:\Users\user\Desktop\图片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8463" y="5143512"/>
            <a:ext cx="1495453" cy="14954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211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PC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xmlns="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:a16="http://schemas.microsoft.com/office/drawing/2014/main" xmlns="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996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040312" cy="468858"/>
          </a:xfrm>
        </p:spPr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BFB1432-F047-47CE-ADDD-7A60794F56A8}"/>
              </a:ext>
            </a:extLst>
          </p:cNvPr>
          <p:cNvGrpSpPr/>
          <p:nvPr/>
        </p:nvGrpSpPr>
        <p:grpSpPr>
          <a:xfrm>
            <a:off x="727264" y="1070196"/>
            <a:ext cx="5544616" cy="1466355"/>
            <a:chOff x="727264" y="1070196"/>
            <a:chExt cx="5544616" cy="1466355"/>
          </a:xfrm>
        </p:grpSpPr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xmlns="" id="{37D3A3FE-ED93-4A67-834B-A6225244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1070196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、浏览器中输入法大大官网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  <a:hlinkClick r:id="rId3"/>
                </a:rPr>
                <a:t>www.fadada.com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搜索；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FF9CFF0D-A344-4BD0-B459-28BA430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80" y="1719446"/>
              <a:ext cx="5400000" cy="81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09FAA08-5C74-4FB7-8601-6471DA3BF77C}"/>
              </a:ext>
            </a:extLst>
          </p:cNvPr>
          <p:cNvGrpSpPr/>
          <p:nvPr/>
        </p:nvGrpSpPr>
        <p:grpSpPr>
          <a:xfrm>
            <a:off x="727264" y="3059668"/>
            <a:ext cx="5544616" cy="3322082"/>
            <a:chOff x="727264" y="3059668"/>
            <a:chExt cx="5544616" cy="3322082"/>
          </a:xfrm>
        </p:grpSpPr>
        <p:sp>
          <p:nvSpPr>
            <p:cNvPr id="17" name="文本框 4">
              <a:extLst>
                <a:ext uri="{FF2B5EF4-FFF2-40B4-BE49-F238E27FC236}">
                  <a16:creationId xmlns:a16="http://schemas.microsoft.com/office/drawing/2014/main" xmlns="" id="{08281FDB-254E-4A04-B528-DC67B098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3059668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、在法大大官网首页，点击“注册”按钮；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68949638-25A4-4B5C-9525-332B789324C9}"/>
                </a:ext>
              </a:extLst>
            </p:cNvPr>
            <p:cNvGrpSpPr/>
            <p:nvPr/>
          </p:nvGrpSpPr>
          <p:grpSpPr>
            <a:xfrm>
              <a:off x="871880" y="3705896"/>
              <a:ext cx="5400000" cy="2675854"/>
              <a:chOff x="871880" y="3705896"/>
              <a:chExt cx="5400000" cy="267585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="" id="{CE41B438-8DD6-4053-A20C-06FF4D619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880" y="3705896"/>
                <a:ext cx="5400000" cy="26758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8A85186-A020-4A93-9E08-3089ADAF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3416" y="3861048"/>
                <a:ext cx="2700000" cy="97258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xmlns="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xmlns="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xmlns="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xmlns="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734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、输入账号（</a:t>
            </a:r>
            <a:r>
              <a:rPr lang="zh-CN" altLang="en-US" b="1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手机号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或邮箱）、密码及验证码完成注册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探路者定制签署程序用手机关联姓名及公司，一定要用手机号注册。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9C385C5-AEAB-4B07-8FD4-CC58896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449014"/>
            <a:ext cx="5400000" cy="297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、手机打开微信或支付宝，“扫一扫”进行实名认证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7EBCD71-318E-4860-89B9-EB013E6A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449014"/>
            <a:ext cx="5400000" cy="34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049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xmlns="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、在手机端完成个人实名认证；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xmlns="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xmlns="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xmlns="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xmlns="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xmlns="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xmlns="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="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0994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、回到电脑端，点击“待我处理”按钮，找到需要处理的文件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、需要处理的文件可能是直接签署的文件，也可能是需要先填写再签署的文件（此处以需要填写的文件为例）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A54AF0C-1B66-4E25-892A-93051AAE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9" y="2459574"/>
            <a:ext cx="5400000" cy="17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6E08F565-1609-4E39-BC2C-689253E620D3}"/>
              </a:ext>
            </a:extLst>
          </p:cNvPr>
          <p:cNvGrpSpPr/>
          <p:nvPr/>
        </p:nvGrpSpPr>
        <p:grpSpPr>
          <a:xfrm>
            <a:off x="6457039" y="2459574"/>
            <a:ext cx="5476750" cy="2872516"/>
            <a:chOff x="6457039" y="2459574"/>
            <a:chExt cx="5476750" cy="287251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934C5603-AB30-4E80-985D-2A85D69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39" y="2459574"/>
              <a:ext cx="5400000" cy="1902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BBA11CE3-E4C4-490F-9C33-B27A43C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0456" y="4179709"/>
              <a:ext cx="1733333" cy="11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779306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、填写合同内容（若为直接签署的文件，可忽略此步骤）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  <a:p>
            <a:pPr eaLnBrk="1" hangingPunct="1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Tips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：当存在签署方未填写合同时，该合同不能签署，所有签署方均填写完成后才能签署。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、签署合同，输入签署验证进行意愿确认即可完成合同签署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AD8D6D2-C185-4A0D-8A37-F8FB778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" y="2459573"/>
            <a:ext cx="5400000" cy="360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8916A2-F381-4804-83F3-2916D2DF1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93" y="2459573"/>
            <a:ext cx="5400000" cy="290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5D5DDA7-2671-41A9-8251-09ADBEF2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924585"/>
            <a:ext cx="1800000" cy="904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94753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211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PC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xmlns="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:a16="http://schemas.microsoft.com/office/drawing/2014/main" xmlns="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521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040312" cy="468858"/>
          </a:xfrm>
        </p:spPr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BFB1432-F047-47CE-ADDD-7A60794F56A8}"/>
              </a:ext>
            </a:extLst>
          </p:cNvPr>
          <p:cNvGrpSpPr/>
          <p:nvPr/>
        </p:nvGrpSpPr>
        <p:grpSpPr>
          <a:xfrm>
            <a:off x="727264" y="1070196"/>
            <a:ext cx="5544616" cy="1466355"/>
            <a:chOff x="727264" y="1070196"/>
            <a:chExt cx="5544616" cy="1466355"/>
          </a:xfrm>
        </p:grpSpPr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xmlns="" id="{37D3A3FE-ED93-4A67-834B-A6225244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1070196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、浏览器中输入法大大官网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  <a:hlinkClick r:id="rId3"/>
                </a:rPr>
                <a:t>www.fadada.com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搜索；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FF9CFF0D-A344-4BD0-B459-28BA430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80" y="1719446"/>
              <a:ext cx="5400000" cy="81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09FAA08-5C74-4FB7-8601-6471DA3BF77C}"/>
              </a:ext>
            </a:extLst>
          </p:cNvPr>
          <p:cNvGrpSpPr/>
          <p:nvPr/>
        </p:nvGrpSpPr>
        <p:grpSpPr>
          <a:xfrm>
            <a:off x="727264" y="3059668"/>
            <a:ext cx="5544616" cy="3322082"/>
            <a:chOff x="727264" y="3059668"/>
            <a:chExt cx="5544616" cy="3322082"/>
          </a:xfrm>
        </p:grpSpPr>
        <p:sp>
          <p:nvSpPr>
            <p:cNvPr id="17" name="文本框 4">
              <a:extLst>
                <a:ext uri="{FF2B5EF4-FFF2-40B4-BE49-F238E27FC236}">
                  <a16:creationId xmlns:a16="http://schemas.microsoft.com/office/drawing/2014/main" xmlns="" id="{08281FDB-254E-4A04-B528-DC67B098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3059668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、在法大大官网首页，点击“注册”按钮；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68949638-25A4-4B5C-9525-332B789324C9}"/>
                </a:ext>
              </a:extLst>
            </p:cNvPr>
            <p:cNvGrpSpPr/>
            <p:nvPr/>
          </p:nvGrpSpPr>
          <p:grpSpPr>
            <a:xfrm>
              <a:off x="871880" y="3705896"/>
              <a:ext cx="5400000" cy="2675854"/>
              <a:chOff x="871880" y="3705896"/>
              <a:chExt cx="5400000" cy="267585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="" id="{CE41B438-8DD6-4053-A20C-06FF4D619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880" y="3705896"/>
                <a:ext cx="5400000" cy="26758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8A85186-A020-4A93-9E08-3089ADAF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3416" y="3861048"/>
                <a:ext cx="2700000" cy="97258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xmlns="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xmlns="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xmlns="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xmlns="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481373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C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algn="l" eaLnBrk="1" hangingPunct="1">
          <a:defRPr sz="1600" dirty="0" smtClean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805</Words>
  <Application>Microsoft Office PowerPoint</Application>
  <PresentationFormat>宽屏</PresentationFormat>
  <Paragraphs>66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思源黑体 CN Bold</vt:lpstr>
      <vt:lpstr>思源黑体 CN Medium</vt:lpstr>
      <vt:lpstr>思源黑体 CN Normal</vt:lpstr>
      <vt:lpstr>思源黑体 CN Regular</vt:lpstr>
      <vt:lpstr>思源黑體 Bold</vt:lpstr>
      <vt:lpstr>宋体</vt:lpstr>
      <vt:lpstr>微软雅黑</vt:lpstr>
      <vt:lpstr>Arial</vt:lpstr>
      <vt:lpstr>Calibri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Susan</dc:creator>
  <cp:lastModifiedBy>孙永辉</cp:lastModifiedBy>
  <cp:revision>222</cp:revision>
  <dcterms:created xsi:type="dcterms:W3CDTF">2020-02-20T09:55:25Z</dcterms:created>
  <dcterms:modified xsi:type="dcterms:W3CDTF">2023-01-07T09:57:16Z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